
<file path=[Content_Types].xml><?xml version="1.0" encoding="utf-8"?>
<Types xmlns="http://schemas.openxmlformats.org/package/2006/content-types">
  <Default Extension="png" ContentType="image/png"/>
  <Default Extension="tiff" ContentType="image/tiff"/>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0" r:id="rId5"/>
    <p:sldId id="271" r:id="rId6"/>
    <p:sldId id="266" r:id="rId7"/>
    <p:sldId id="337" r:id="rId8"/>
    <p:sldId id="263" r:id="rId9"/>
    <p:sldId id="259" r:id="rId10"/>
    <p:sldId id="291" r:id="rId11"/>
    <p:sldId id="281" r:id="rId12"/>
    <p:sldId id="327" r:id="rId13"/>
    <p:sldId id="375" r:id="rId14"/>
    <p:sldId id="359" r:id="rId15"/>
    <p:sldId id="335" r:id="rId16"/>
    <p:sldId id="280" r:id="rId17"/>
    <p:sldId id="376" r:id="rId18"/>
    <p:sldId id="283" r:id="rId19"/>
    <p:sldId id="264" r:id="rId20"/>
    <p:sldId id="317" r:id="rId21"/>
    <p:sldId id="360" r:id="rId22"/>
    <p:sldId id="412" r:id="rId23"/>
    <p:sldId id="426" r:id="rId24"/>
    <p:sldId id="331" r:id="rId25"/>
    <p:sldId id="427" r:id="rId26"/>
    <p:sldId id="274" r:id="rId27"/>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E66B13"/>
    <a:srgbClr val="D55828"/>
    <a:srgbClr val="E1A967"/>
    <a:srgbClr val="F89351"/>
    <a:srgbClr val="EC720D"/>
    <a:srgbClr val="E7EBF6"/>
    <a:srgbClr val="DAD9D9"/>
    <a:srgbClr val="EEEEEE"/>
    <a:srgbClr val="7C5334"/>
    <a:srgbClr val="0F29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7" autoAdjust="0"/>
    <p:restoredTop sz="81704" autoAdjust="0"/>
  </p:normalViewPr>
  <p:slideViewPr>
    <p:cSldViewPr snapToGrid="0" showGuides="1">
      <p:cViewPr varScale="1">
        <p:scale>
          <a:sx n="69" d="100"/>
          <a:sy n="69" d="100"/>
        </p:scale>
        <p:origin x="924" y="60"/>
      </p:cViewPr>
      <p:guideLst>
        <p:guide orient="horz" pos="2160"/>
        <p:guide pos="3840"/>
      </p:guideLst>
    </p:cSldViewPr>
  </p:slideViewPr>
  <p:notesTextViewPr>
    <p:cViewPr>
      <p:scale>
        <a:sx n="1" d="1"/>
        <a:sy n="1" d="1"/>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BB09F6-5EDE-49E5-95EC-BC1A45388190}" type="datetimeFigureOut">
              <a:rPr lang="id-ID" smtClean="0"/>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E4118C-8FFB-40D3-967D-DB674F3620AD}" type="slidenum">
              <a:rPr lang="id-ID" smtClean="0"/>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3E4118C-8FFB-40D3-967D-DB674F3620AD}"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3E4118C-8FFB-40D3-967D-DB674F3620AD}"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23E4118C-8FFB-40D3-967D-DB674F3620AD}" type="slidenum">
              <a:rPr lang="id-ID" smtClean="0"/>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4"/>
          <p:cNvSpPr>
            <a:spLocks noGrp="1"/>
          </p:cNvSpPr>
          <p:nvPr>
            <p:ph type="title" hasCustomPrompt="1"/>
          </p:nvPr>
        </p:nvSpPr>
        <p:spPr>
          <a:xfrm>
            <a:off x="769826" y="1603065"/>
            <a:ext cx="5618274" cy="699400"/>
          </a:xfrm>
          <a:prstGeom prst="rect">
            <a:avLst/>
          </a:prstGeom>
        </p:spPr>
        <p:txBody>
          <a:bodyPr/>
          <a:lstStyle>
            <a:lvl1pPr algn="l">
              <a:defRPr sz="40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5" name="Picture Placeholder 4"/>
          <p:cNvSpPr>
            <a:spLocks noGrp="1"/>
          </p:cNvSpPr>
          <p:nvPr>
            <p:ph type="pic" sz="quarter" idx="11"/>
          </p:nvPr>
        </p:nvSpPr>
        <p:spPr>
          <a:xfrm>
            <a:off x="6388100" y="0"/>
            <a:ext cx="5803900" cy="6858000"/>
          </a:xfrm>
          <a:prstGeom prst="rect">
            <a:avLst/>
          </a:prstGeom>
        </p:spPr>
        <p:txBody>
          <a:bodyPr/>
          <a:lstStyle/>
          <a:p>
            <a:endParaRPr lang="id-ID"/>
          </a:p>
        </p:txBody>
      </p:sp>
      <p:sp>
        <p:nvSpPr>
          <p:cNvPr id="3" name="文本框 2"/>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600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decel="52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4"/>
          <p:cNvSpPr>
            <a:spLocks noGrp="1"/>
          </p:cNvSpPr>
          <p:nvPr>
            <p:ph type="pic" sz="quarter" idx="11"/>
          </p:nvPr>
        </p:nvSpPr>
        <p:spPr>
          <a:xfrm>
            <a:off x="188686" y="188686"/>
            <a:ext cx="6212115" cy="6463356"/>
          </a:xfrm>
          <a:prstGeom prst="rect">
            <a:avLst/>
          </a:prstGeom>
          <a:solidFill>
            <a:schemeClr val="bg1">
              <a:lumMod val="85000"/>
            </a:schemeClr>
          </a:solidFill>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6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3455999"/>
            <a:ext cx="5280000" cy="3401999"/>
          </a:xfrm>
          <a:prstGeom prst="rect">
            <a:avLst/>
          </a:prstGeom>
        </p:spPr>
        <p:txBody>
          <a:bodyPr/>
          <a:lstStyle/>
          <a:p>
            <a:endParaRPr lang="id-ID"/>
          </a:p>
        </p:txBody>
      </p:sp>
      <p:sp>
        <p:nvSpPr>
          <p:cNvPr id="4" name="Picture Placeholder 4"/>
          <p:cNvSpPr>
            <a:spLocks noGrp="1"/>
          </p:cNvSpPr>
          <p:nvPr>
            <p:ph type="pic" sz="quarter" idx="12"/>
          </p:nvPr>
        </p:nvSpPr>
        <p:spPr>
          <a:xfrm>
            <a:off x="8736000" y="0"/>
            <a:ext cx="3456000" cy="3456000"/>
          </a:xfrm>
          <a:prstGeom prst="rect">
            <a:avLst/>
          </a:prstGeom>
        </p:spPr>
        <p:txBody>
          <a:bodyPr/>
          <a:lstStyle/>
          <a:p>
            <a:endParaRPr lang="id-ID"/>
          </a:p>
        </p:txBody>
      </p:sp>
      <p:sp>
        <p:nvSpPr>
          <p:cNvPr id="5" name="Picture Placeholder 4"/>
          <p:cNvSpPr>
            <a:spLocks noGrp="1"/>
          </p:cNvSpPr>
          <p:nvPr>
            <p:ph type="pic" sz="quarter" idx="13"/>
          </p:nvPr>
        </p:nvSpPr>
        <p:spPr>
          <a:xfrm>
            <a:off x="8736000" y="3456000"/>
            <a:ext cx="3456000" cy="3401999"/>
          </a:xfrm>
          <a:prstGeom prst="rect">
            <a:avLst/>
          </a:prstGeom>
        </p:spPr>
        <p:txBody>
          <a:bodyPr/>
          <a:lstStyle/>
          <a:p>
            <a:endParaRPr lang="id-ID"/>
          </a:p>
        </p:txBody>
      </p:sp>
      <p:sp>
        <p:nvSpPr>
          <p:cNvPr id="6" name="Picture Placeholder 4"/>
          <p:cNvSpPr>
            <a:spLocks noGrp="1"/>
          </p:cNvSpPr>
          <p:nvPr>
            <p:ph type="pic" sz="quarter" idx="14"/>
          </p:nvPr>
        </p:nvSpPr>
        <p:spPr>
          <a:xfrm>
            <a:off x="5280000" y="1"/>
            <a:ext cx="3456000" cy="3456000"/>
          </a:xfrm>
          <a:prstGeom prst="rect">
            <a:avLst/>
          </a:prstGeom>
        </p:spPr>
        <p:txBody>
          <a:bodyPr/>
          <a:lstStyle/>
          <a:p>
            <a:endParaRPr lang="id-ID"/>
          </a:p>
        </p:txBody>
      </p:sp>
      <p:sp>
        <p:nvSpPr>
          <p:cNvPr id="7" name="Picture Placeholder 4"/>
          <p:cNvSpPr>
            <a:spLocks noGrp="1"/>
          </p:cNvSpPr>
          <p:nvPr>
            <p:ph type="pic" sz="quarter" idx="15"/>
          </p:nvPr>
        </p:nvSpPr>
        <p:spPr>
          <a:xfrm>
            <a:off x="5280000" y="3456001"/>
            <a:ext cx="3456000" cy="3401999"/>
          </a:xfrm>
          <a:prstGeom prst="rect">
            <a:avLst/>
          </a:prstGeom>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60000" fill="hold" grpId="0" nodeType="afterEffect" nodePh="1">
                                  <p:stCondLst>
                                    <p:cond delay="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decel="60000" fill="hold" grpId="0" nodeType="afterEffect" nodePh="1">
                                  <p:stCondLst>
                                    <p:cond delay="0"/>
                                  </p:stCondLst>
                                  <p:endCondLst>
                                    <p:cond evt="begin" delay="0">
                                      <p:tn val="15"/>
                                    </p:cond>
                                  </p:end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decel="60000" fill="hold" grpId="0" nodeType="afterEffect" nodePh="1">
                                  <p:stCondLst>
                                    <p:cond delay="0"/>
                                  </p:stCondLst>
                                  <p:endCondLst>
                                    <p:cond evt="begin" delay="0">
                                      <p:tn val="20"/>
                                    </p:cond>
                                  </p:end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decel="60000" fill="hold" grpId="0" nodeType="afterEffect" nodePh="1">
                                  <p:stCondLst>
                                    <p:cond delay="0"/>
                                  </p:stCondLst>
                                  <p:endCondLst>
                                    <p:cond evt="begin" delay="0">
                                      <p:tn val="25"/>
                                    </p:cond>
                                  </p:end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4"/>
          <p:cNvSpPr>
            <a:spLocks noGrp="1"/>
          </p:cNvSpPr>
          <p:nvPr>
            <p:ph type="pic" sz="quarter" idx="14"/>
          </p:nvPr>
        </p:nvSpPr>
        <p:spPr>
          <a:xfrm>
            <a:off x="7620000" y="1910840"/>
            <a:ext cx="3715657" cy="3416320"/>
          </a:xfrm>
          <a:prstGeom prst="rect">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400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4"/>
          <p:cNvSpPr>
            <a:spLocks noGrp="1"/>
          </p:cNvSpPr>
          <p:nvPr>
            <p:ph type="title" hasCustomPrompt="1"/>
          </p:nvPr>
        </p:nvSpPr>
        <p:spPr>
          <a:xfrm>
            <a:off x="991169" y="870094"/>
            <a:ext cx="10376278" cy="699400"/>
          </a:xfrm>
          <a:prstGeom prst="rect">
            <a:avLst/>
          </a:prstGeom>
        </p:spPr>
        <p:txBody>
          <a:bodyPr/>
          <a:lstStyle>
            <a:lvl1pPr algn="ctr">
              <a:defRPr sz="44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3" name="Text Placeholder 7"/>
          <p:cNvSpPr>
            <a:spLocks noGrp="1"/>
          </p:cNvSpPr>
          <p:nvPr>
            <p:ph type="body" sz="quarter" idx="10" hasCustomPrompt="1"/>
          </p:nvPr>
        </p:nvSpPr>
        <p:spPr>
          <a:xfrm>
            <a:off x="990790" y="1433135"/>
            <a:ext cx="10376278" cy="272717"/>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endParaRPr lang="id-ID" dirty="0"/>
          </a:p>
        </p:txBody>
      </p:sp>
      <p:sp>
        <p:nvSpPr>
          <p:cNvPr id="5" name="Picture Placeholder 4"/>
          <p:cNvSpPr>
            <a:spLocks noGrp="1"/>
          </p:cNvSpPr>
          <p:nvPr>
            <p:ph type="pic" sz="quarter" idx="11"/>
          </p:nvPr>
        </p:nvSpPr>
        <p:spPr>
          <a:xfrm>
            <a:off x="0" y="2132535"/>
            <a:ext cx="12192000" cy="3912664"/>
          </a:xfrm>
          <a:prstGeom prst="rect">
            <a:avLst/>
          </a:prstGeom>
        </p:spPr>
        <p:txBody>
          <a:bodyPr/>
          <a:lstStyle/>
          <a:p>
            <a:endParaRPr lang="id-ID"/>
          </a:p>
        </p:txBody>
      </p:sp>
      <p:sp>
        <p:nvSpPr>
          <p:cNvPr id="6" name="Freeform: Shape 5"/>
          <p:cNvSpPr/>
          <p:nvPr userDrawn="1"/>
        </p:nvSpPr>
        <p:spPr>
          <a:xfrm>
            <a:off x="5872824" y="469393"/>
            <a:ext cx="612209" cy="296418"/>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4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decel="54000"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54000" fill="hold" grpId="0" nodeType="with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6" presetClass="entr" presetSubtype="37" fill="hold" grpId="0" nodeType="afterEffect" nodePh="1">
                                  <p:stCondLst>
                                    <p:cond delay="0"/>
                                  </p:stCondLst>
                                  <p:endCondLst>
                                    <p:cond evt="begin" delay="0">
                                      <p:tn val="18"/>
                                    </p:cond>
                                  </p:endCondLst>
                                  <p:childTnLst>
                                    <p:set>
                                      <p:cBhvr>
                                        <p:cTn id="19" dur="1" fill="hold">
                                          <p:stCondLst>
                                            <p:cond delay="0"/>
                                          </p:stCondLst>
                                        </p:cTn>
                                        <p:tgtEl>
                                          <p:spTgt spid="5"/>
                                        </p:tgtEl>
                                        <p:attrNameLst>
                                          <p:attrName>style.visibility</p:attrName>
                                        </p:attrNameLst>
                                      </p:cBhvr>
                                      <p:to>
                                        <p:strVal val="visible"/>
                                      </p:to>
                                    </p:set>
                                    <p:animEffect transition="in" filter="barn(out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 presetClass="entr" presetSubtype="1" decel="5400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0-#ppt_h/2"/>
                          </p:val>
                        </p:tav>
                        <p:tav tm="100000">
                          <p:val>
                            <p:strVal val="#ppt_y"/>
                          </p:val>
                        </p:tav>
                      </p:tavLst>
                    </p:anim>
                  </p:childTnLst>
                </p:cTn>
              </p:par>
            </p:tnLst>
          </p:tmpl>
        </p:tmplLst>
      </p:bldP>
      <p:bldP spid="5" grpId="0"/>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Rectangle 2"/>
          <p:cNvSpPr/>
          <p:nvPr userDrawn="1"/>
        </p:nvSpPr>
        <p:spPr>
          <a:xfrm>
            <a:off x="0" y="0"/>
            <a:ext cx="6183086" cy="6858000"/>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Picture Placeholder 4"/>
          <p:cNvSpPr>
            <a:spLocks noGrp="1"/>
          </p:cNvSpPr>
          <p:nvPr>
            <p:ph type="pic" sz="quarter" idx="11"/>
          </p:nvPr>
        </p:nvSpPr>
        <p:spPr>
          <a:xfrm>
            <a:off x="6183086" y="0"/>
            <a:ext cx="6008914" cy="6858000"/>
          </a:xfrm>
          <a:prstGeom prst="rect">
            <a:avLst/>
          </a:prstGeom>
        </p:spPr>
        <p:txBody>
          <a:bodyPr/>
          <a:lstStyle/>
          <a:p>
            <a:endParaRPr lang="id-ID"/>
          </a:p>
        </p:txBody>
      </p:sp>
      <p:sp>
        <p:nvSpPr>
          <p:cNvPr id="6" name="Picture Placeholder 4"/>
          <p:cNvSpPr>
            <a:spLocks noGrp="1"/>
          </p:cNvSpPr>
          <p:nvPr>
            <p:ph type="pic" sz="quarter" idx="12"/>
          </p:nvPr>
        </p:nvSpPr>
        <p:spPr>
          <a:xfrm>
            <a:off x="740229" y="4005944"/>
            <a:ext cx="4717142" cy="2075542"/>
          </a:xfrm>
          <a:prstGeom prst="rect">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Picture Placeholder 4"/>
          <p:cNvSpPr>
            <a:spLocks noGrp="1"/>
          </p:cNvSpPr>
          <p:nvPr>
            <p:ph type="pic" sz="quarter" idx="12"/>
          </p:nvPr>
        </p:nvSpPr>
        <p:spPr>
          <a:xfrm>
            <a:off x="3018971" y="0"/>
            <a:ext cx="3077029" cy="6858000"/>
          </a:xfrm>
          <a:prstGeom prst="rect">
            <a:avLst/>
          </a:prstGeom>
        </p:spPr>
        <p:txBody>
          <a:bodyPr/>
          <a:lstStyle/>
          <a:p>
            <a:endParaRPr lang="id-ID"/>
          </a:p>
        </p:txBody>
      </p:sp>
      <p:sp>
        <p:nvSpPr>
          <p:cNvPr id="4" name="Picture Placeholder 4"/>
          <p:cNvSpPr>
            <a:spLocks noGrp="1"/>
          </p:cNvSpPr>
          <p:nvPr>
            <p:ph type="pic" sz="quarter" idx="13"/>
          </p:nvPr>
        </p:nvSpPr>
        <p:spPr>
          <a:xfrm>
            <a:off x="0" y="0"/>
            <a:ext cx="3018971" cy="6858000"/>
          </a:xfrm>
          <a:prstGeom prst="rect">
            <a:avLst/>
          </a:prstGeom>
        </p:spPr>
        <p:txBody>
          <a:bodyPr/>
          <a:lstStyle/>
          <a:p>
            <a:endParaRPr lang="id-ID"/>
          </a:p>
        </p:txBody>
      </p:sp>
      <p:sp>
        <p:nvSpPr>
          <p:cNvPr id="5" name="Picture Placeholder 4"/>
          <p:cNvSpPr>
            <a:spLocks noGrp="1"/>
          </p:cNvSpPr>
          <p:nvPr>
            <p:ph type="pic" sz="quarter" idx="14"/>
          </p:nvPr>
        </p:nvSpPr>
        <p:spPr>
          <a:xfrm>
            <a:off x="6096000" y="0"/>
            <a:ext cx="3077029" cy="6858000"/>
          </a:xfrm>
          <a:prstGeom prst="rect">
            <a:avLst/>
          </a:prstGeom>
        </p:spPr>
        <p:txBody>
          <a:bodyPr/>
          <a:lstStyle/>
          <a:p>
            <a:endParaRPr lang="id-ID"/>
          </a:p>
        </p:txBody>
      </p:sp>
      <p:sp>
        <p:nvSpPr>
          <p:cNvPr id="6" name="Picture Placeholder 4"/>
          <p:cNvSpPr>
            <a:spLocks noGrp="1"/>
          </p:cNvSpPr>
          <p:nvPr>
            <p:ph type="pic" sz="quarter" idx="15"/>
          </p:nvPr>
        </p:nvSpPr>
        <p:spPr>
          <a:xfrm>
            <a:off x="9173029" y="0"/>
            <a:ext cx="3018971" cy="6858000"/>
          </a:xfrm>
          <a:prstGeom prst="rect">
            <a:avLst/>
          </a:prstGeom>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000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decel="60000" fill="hold" grpId="0" nodeType="withEffect" nodePh="1">
                                  <p:stCondLst>
                                    <p:cond delay="25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decel="60000" fill="hold" grpId="0" nodeType="withEffect" nodePh="1">
                                  <p:stCondLst>
                                    <p:cond delay="50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 decel="60000" fill="hold" grpId="0" nodeType="withEffect" nodePh="1">
                                  <p:stCondLst>
                                    <p:cond delay="750"/>
                                  </p:stCondLst>
                                  <p:endCondLst>
                                    <p:cond evt="begin" delay="0">
                                      <p:tn val="17"/>
                                    </p:cond>
                                  </p:end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4"/>
          </p:nvPr>
        </p:nvSpPr>
        <p:spPr>
          <a:xfrm>
            <a:off x="2947595" y="0"/>
            <a:ext cx="6497620" cy="6858000"/>
          </a:xfrm>
          <a:prstGeom prst="parallelogram">
            <a:avLst>
              <a:gd name="adj" fmla="val 33898"/>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8000"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991169" y="870094"/>
            <a:ext cx="10376278" cy="699400"/>
          </a:xfrm>
          <a:prstGeom prst="rect">
            <a:avLst/>
          </a:prstGeom>
        </p:spPr>
        <p:txBody>
          <a:bodyPr/>
          <a:lstStyle>
            <a:lvl1pPr algn="ctr">
              <a:defRPr sz="44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4" name="Text Placeholder 7"/>
          <p:cNvSpPr>
            <a:spLocks noGrp="1"/>
          </p:cNvSpPr>
          <p:nvPr>
            <p:ph type="body" sz="quarter" idx="10" hasCustomPrompt="1"/>
          </p:nvPr>
        </p:nvSpPr>
        <p:spPr>
          <a:xfrm>
            <a:off x="990790" y="1433135"/>
            <a:ext cx="10376278" cy="272717"/>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endParaRPr lang="id-ID" dirty="0"/>
          </a:p>
        </p:txBody>
      </p:sp>
      <p:sp>
        <p:nvSpPr>
          <p:cNvPr id="7" name="Picture Placeholder 4"/>
          <p:cNvSpPr>
            <a:spLocks noGrp="1"/>
          </p:cNvSpPr>
          <p:nvPr>
            <p:ph type="pic" sz="quarter" idx="12"/>
          </p:nvPr>
        </p:nvSpPr>
        <p:spPr>
          <a:xfrm>
            <a:off x="3408689" y="2268893"/>
            <a:ext cx="2652793" cy="3627535"/>
          </a:xfrm>
          <a:prstGeom prst="rect">
            <a:avLst/>
          </a:prstGeom>
        </p:spPr>
        <p:txBody>
          <a:bodyPr/>
          <a:lstStyle/>
          <a:p>
            <a:endParaRPr lang="id-ID" dirty="0"/>
          </a:p>
        </p:txBody>
      </p:sp>
      <p:sp>
        <p:nvSpPr>
          <p:cNvPr id="9" name="Picture Placeholder 4"/>
          <p:cNvSpPr>
            <a:spLocks noGrp="1"/>
          </p:cNvSpPr>
          <p:nvPr>
            <p:ph type="pic" sz="quarter" idx="13"/>
          </p:nvPr>
        </p:nvSpPr>
        <p:spPr>
          <a:xfrm>
            <a:off x="6061482" y="2268893"/>
            <a:ext cx="2652793" cy="3627535"/>
          </a:xfrm>
          <a:prstGeom prst="rect">
            <a:avLst/>
          </a:prstGeom>
        </p:spPr>
        <p:txBody>
          <a:bodyPr/>
          <a:lstStyle/>
          <a:p>
            <a:endParaRPr lang="id-ID"/>
          </a:p>
        </p:txBody>
      </p:sp>
      <p:sp>
        <p:nvSpPr>
          <p:cNvPr id="10" name="Picture Placeholder 4"/>
          <p:cNvSpPr>
            <a:spLocks noGrp="1"/>
          </p:cNvSpPr>
          <p:nvPr>
            <p:ph type="pic" sz="quarter" idx="14"/>
          </p:nvPr>
        </p:nvSpPr>
        <p:spPr>
          <a:xfrm>
            <a:off x="8714275" y="2268893"/>
            <a:ext cx="2652793" cy="3627535"/>
          </a:xfrm>
          <a:prstGeom prst="rect">
            <a:avLst/>
          </a:prstGeom>
        </p:spPr>
        <p:txBody>
          <a:bodyPr/>
          <a:lstStyle/>
          <a:p>
            <a:endParaRPr lang="id-ID"/>
          </a:p>
        </p:txBody>
      </p:sp>
      <p:sp>
        <p:nvSpPr>
          <p:cNvPr id="11" name="Rectangle 10"/>
          <p:cNvSpPr/>
          <p:nvPr userDrawn="1"/>
        </p:nvSpPr>
        <p:spPr>
          <a:xfrm>
            <a:off x="981228" y="2268893"/>
            <a:ext cx="2427258" cy="3628800"/>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600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decel="56000" fill="hold" grpId="0" nodeType="withEffect">
                                  <p:stCondLst>
                                    <p:cond delay="50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2" presetClass="entr" presetSubtype="4" decel="6000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decel="60000" fill="hold" grpId="0" nodeType="withEffect" nodePh="1">
                                  <p:stCondLst>
                                    <p:cond delay="250"/>
                                  </p:stCondLst>
                                  <p:endCondLst>
                                    <p:cond evt="begin" delay="0">
                                      <p:tn val="18"/>
                                    </p:cond>
                                  </p:end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decel="60000" fill="hold" grpId="0" nodeType="withEffect" nodePh="1">
                                  <p:stCondLst>
                                    <p:cond delay="500"/>
                                  </p:stCondLst>
                                  <p:endCondLst>
                                    <p:cond evt="begin" delay="0">
                                      <p:tn val="22"/>
                                    </p:cond>
                                  </p:end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decel="60000" fill="hold" grpId="0" nodeType="withEffect" nodePh="1">
                                  <p:stCondLst>
                                    <p:cond delay="750"/>
                                  </p:stCondLst>
                                  <p:endCondLst>
                                    <p:cond evt="begin" delay="0">
                                      <p:tn val="26"/>
                                    </p:cond>
                                  </p:end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2" presetClass="entr" presetSubtype="1" decel="5600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ppt_x"/>
                          </p:val>
                        </p:tav>
                        <p:tav tm="100000">
                          <p:val>
                            <p:strVal val="#ppt_x"/>
                          </p:val>
                        </p:tav>
                      </p:tavLst>
                    </p:anim>
                    <p:anim calcmode="lin" valueType="num">
                      <p:cBhvr additive="base">
                        <p:cTn dur="500" fill="hold"/>
                        <p:tgtEl>
                          <p:spTgt spid="4"/>
                        </p:tgtEl>
                        <p:attrNameLst>
                          <p:attrName>ppt_y</p:attrName>
                        </p:attrNameLst>
                      </p:cBhvr>
                      <p:tavLst>
                        <p:tav tm="0">
                          <p:val>
                            <p:strVal val="0-#ppt_h/2"/>
                          </p:val>
                        </p:tav>
                        <p:tav tm="100000">
                          <p:val>
                            <p:strVal val="#ppt_y"/>
                          </p:val>
                        </p:tav>
                      </p:tavLst>
                    </p:anim>
                  </p:childTnLst>
                </p:cTn>
              </p:par>
            </p:tnLst>
          </p:tmpl>
        </p:tmplLst>
      </p:bldP>
      <p:bldP spid="7" grpId="0"/>
      <p:bldP spid="9" grpId="0"/>
      <p:bldP spid="10" grpId="0"/>
      <p:bldP spid="11"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rgbClr val="21282E"/>
        </a:solidFill>
        <a:effectLst/>
      </p:bgPr>
    </p:bg>
    <p:spTree>
      <p:nvGrpSpPr>
        <p:cNvPr id="1" name=""/>
        <p:cNvGrpSpPr/>
        <p:nvPr/>
      </p:nvGrpSpPr>
      <p:grpSpPr>
        <a:xfrm>
          <a:off x="0" y="0"/>
          <a:ext cx="0" cy="0"/>
          <a:chOff x="0" y="0"/>
          <a:chExt cx="0" cy="0"/>
        </a:xfrm>
      </p:grpSpPr>
      <p:sp>
        <p:nvSpPr>
          <p:cNvPr id="4" name="Picture Placeholder 4"/>
          <p:cNvSpPr>
            <a:spLocks noGrp="1"/>
          </p:cNvSpPr>
          <p:nvPr>
            <p:ph type="pic" sz="quarter" idx="14"/>
          </p:nvPr>
        </p:nvSpPr>
        <p:spPr>
          <a:xfrm>
            <a:off x="8505372" y="0"/>
            <a:ext cx="5950858" cy="6858000"/>
          </a:xfrm>
          <a:prstGeom prst="parallelogram">
            <a:avLst>
              <a:gd name="adj" fmla="val 45331"/>
            </a:avLst>
          </a:prstGeom>
          <a:solidFill>
            <a:schemeClr val="tx1">
              <a:lumMod val="65000"/>
              <a:lumOff val="35000"/>
            </a:schemeClr>
          </a:solidFill>
        </p:spPr>
        <p:txBody>
          <a:bodyPr/>
          <a:lstStyle/>
          <a:p>
            <a:endParaRPr lang="id-ID"/>
          </a:p>
        </p:txBody>
      </p:sp>
      <p:sp>
        <p:nvSpPr>
          <p:cNvPr id="5" name="Picture Placeholder 4"/>
          <p:cNvSpPr>
            <a:spLocks noGrp="1"/>
          </p:cNvSpPr>
          <p:nvPr>
            <p:ph type="pic" sz="quarter" idx="15"/>
          </p:nvPr>
        </p:nvSpPr>
        <p:spPr>
          <a:xfrm>
            <a:off x="5160298" y="0"/>
            <a:ext cx="5950858" cy="6858000"/>
          </a:xfrm>
          <a:prstGeom prst="parallelogram">
            <a:avLst>
              <a:gd name="adj" fmla="val 45331"/>
            </a:avLst>
          </a:prstGeom>
          <a:solidFill>
            <a:schemeClr val="tx1">
              <a:lumMod val="65000"/>
              <a:lumOff val="35000"/>
            </a:schemeClr>
          </a:solidFill>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4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decel="54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Custom Layout">
    <p:bg>
      <p:bgPr>
        <a:solidFill>
          <a:srgbClr val="21282E"/>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3416300"/>
          </a:xfrm>
          <a:prstGeom prst="rect">
            <a:avLst/>
          </a:prstGeom>
          <a:gradFill>
            <a:gsLst>
              <a:gs pos="34000">
                <a:srgbClr val="F8B077"/>
              </a:gs>
              <a:gs pos="100000">
                <a:srgbClr val="EC720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Picture Placeholder 11"/>
          <p:cNvSpPr>
            <a:spLocks noGrp="1"/>
          </p:cNvSpPr>
          <p:nvPr>
            <p:ph type="pic" sz="quarter" idx="10"/>
          </p:nvPr>
        </p:nvSpPr>
        <p:spPr>
          <a:xfrm>
            <a:off x="0" y="0"/>
            <a:ext cx="6070600" cy="3416300"/>
          </a:xfrm>
          <a:custGeom>
            <a:avLst/>
            <a:gdLst>
              <a:gd name="connsiteX0" fmla="*/ 0 w 6070600"/>
              <a:gd name="connsiteY0" fmla="*/ 0 h 3416300"/>
              <a:gd name="connsiteX1" fmla="*/ 3556000 w 6070600"/>
              <a:gd name="connsiteY1" fmla="*/ 0 h 3416300"/>
              <a:gd name="connsiteX2" fmla="*/ 6070600 w 6070600"/>
              <a:gd name="connsiteY2" fmla="*/ 3416300 h 3416300"/>
              <a:gd name="connsiteX3" fmla="*/ 3556000 w 6070600"/>
              <a:gd name="connsiteY3" fmla="*/ 3416300 h 3416300"/>
              <a:gd name="connsiteX4" fmla="*/ 0 w 6070600"/>
              <a:gd name="connsiteY4" fmla="*/ 3416300 h 341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600" h="3416300">
                <a:moveTo>
                  <a:pt x="0" y="0"/>
                </a:moveTo>
                <a:lnTo>
                  <a:pt x="3556000" y="0"/>
                </a:lnTo>
                <a:lnTo>
                  <a:pt x="6070600" y="3416300"/>
                </a:lnTo>
                <a:lnTo>
                  <a:pt x="3556000" y="3416300"/>
                </a:lnTo>
                <a:lnTo>
                  <a:pt x="0" y="3416300"/>
                </a:lnTo>
                <a:close/>
              </a:path>
            </a:pathLst>
          </a:custGeom>
          <a:solidFill>
            <a:schemeClr val="bg1">
              <a:lumMod val="85000"/>
            </a:schemeClr>
          </a:solidFill>
        </p:spPr>
        <p:txBody>
          <a:bodyPr wrap="square">
            <a:noAutofit/>
          </a:bodyPr>
          <a:lstStyle/>
          <a:p>
            <a:endParaRPr lang="id-ID" dirty="0"/>
          </a:p>
        </p:txBody>
      </p:sp>
      <p:sp>
        <p:nvSpPr>
          <p:cNvPr id="13" name="Picture Placeholder 12"/>
          <p:cNvSpPr>
            <a:spLocks noGrp="1"/>
          </p:cNvSpPr>
          <p:nvPr>
            <p:ph type="pic" sz="quarter" idx="11"/>
          </p:nvPr>
        </p:nvSpPr>
        <p:spPr>
          <a:xfrm>
            <a:off x="6070600" y="3416300"/>
            <a:ext cx="6121400" cy="3416300"/>
          </a:xfrm>
          <a:custGeom>
            <a:avLst/>
            <a:gdLst>
              <a:gd name="connsiteX0" fmla="*/ 0 w 6121400"/>
              <a:gd name="connsiteY0" fmla="*/ 0 h 3416300"/>
              <a:gd name="connsiteX1" fmla="*/ 2514600 w 6121400"/>
              <a:gd name="connsiteY1" fmla="*/ 0 h 3416300"/>
              <a:gd name="connsiteX2" fmla="*/ 6121400 w 6121400"/>
              <a:gd name="connsiteY2" fmla="*/ 0 h 3416300"/>
              <a:gd name="connsiteX3" fmla="*/ 6121400 w 6121400"/>
              <a:gd name="connsiteY3" fmla="*/ 3416300 h 3416300"/>
              <a:gd name="connsiteX4" fmla="*/ 2514600 w 6121400"/>
              <a:gd name="connsiteY4" fmla="*/ 3416300 h 341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1400" h="3416300">
                <a:moveTo>
                  <a:pt x="0" y="0"/>
                </a:moveTo>
                <a:lnTo>
                  <a:pt x="2514600" y="0"/>
                </a:lnTo>
                <a:lnTo>
                  <a:pt x="6121400" y="0"/>
                </a:lnTo>
                <a:lnTo>
                  <a:pt x="6121400" y="3416300"/>
                </a:lnTo>
                <a:lnTo>
                  <a:pt x="2514600" y="3416300"/>
                </a:lnTo>
                <a:close/>
              </a:path>
            </a:pathLst>
          </a:custGeom>
          <a:solidFill>
            <a:schemeClr val="bg1">
              <a:lumMod val="85000"/>
            </a:schemeClr>
          </a:solidFill>
        </p:spPr>
        <p:txBody>
          <a:bodyPr wrap="square">
            <a:noAutofit/>
          </a:bodyPr>
          <a:lstStyle/>
          <a:p>
            <a:endParaRPr lang="id-ID"/>
          </a:p>
        </p:txBody>
      </p:sp>
      <p:sp>
        <p:nvSpPr>
          <p:cNvPr id="3" name="文本框 2"/>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2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6200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1"/>
            <a:ext cx="4809444" cy="4076700"/>
          </a:xfrm>
          <a:custGeom>
            <a:avLst/>
            <a:gdLst>
              <a:gd name="connsiteX0" fmla="*/ 0 w 4809444"/>
              <a:gd name="connsiteY0" fmla="*/ 0 h 4076700"/>
              <a:gd name="connsiteX1" fmla="*/ 4809444 w 4809444"/>
              <a:gd name="connsiteY1" fmla="*/ 0 h 4076700"/>
              <a:gd name="connsiteX2" fmla="*/ 2431546 w 4809444"/>
              <a:gd name="connsiteY2" fmla="*/ 4076700 h 4076700"/>
              <a:gd name="connsiteX3" fmla="*/ 0 w 4809444"/>
              <a:gd name="connsiteY3" fmla="*/ 4076700 h 4076700"/>
            </a:gdLst>
            <a:ahLst/>
            <a:cxnLst>
              <a:cxn ang="0">
                <a:pos x="connsiteX0" y="connsiteY0"/>
              </a:cxn>
              <a:cxn ang="0">
                <a:pos x="connsiteX1" y="connsiteY1"/>
              </a:cxn>
              <a:cxn ang="0">
                <a:pos x="connsiteX2" y="connsiteY2"/>
              </a:cxn>
              <a:cxn ang="0">
                <a:pos x="connsiteX3" y="connsiteY3"/>
              </a:cxn>
            </a:cxnLst>
            <a:rect l="l" t="t" r="r" b="b"/>
            <a:pathLst>
              <a:path w="4809444" h="4076700">
                <a:moveTo>
                  <a:pt x="0" y="0"/>
                </a:moveTo>
                <a:lnTo>
                  <a:pt x="4809444" y="0"/>
                </a:lnTo>
                <a:lnTo>
                  <a:pt x="2431546" y="4076700"/>
                </a:lnTo>
                <a:lnTo>
                  <a:pt x="0" y="4076700"/>
                </a:lnTo>
                <a:close/>
              </a:path>
            </a:pathLst>
          </a:custGeom>
        </p:spPr>
        <p:txBody>
          <a:bodyPr wrap="square">
            <a:noAutofit/>
          </a:bodyPr>
          <a:lstStyle/>
          <a:p>
            <a:endParaRPr lang="id-ID"/>
          </a:p>
        </p:txBody>
      </p:sp>
      <p:sp>
        <p:nvSpPr>
          <p:cNvPr id="4" name="Picture Placeholder 2"/>
          <p:cNvSpPr>
            <a:spLocks noGrp="1"/>
          </p:cNvSpPr>
          <p:nvPr>
            <p:ph type="pic" sz="quarter" idx="11"/>
          </p:nvPr>
        </p:nvSpPr>
        <p:spPr>
          <a:xfrm>
            <a:off x="2601005" y="0"/>
            <a:ext cx="7866289" cy="4076700"/>
          </a:xfrm>
          <a:prstGeom prst="parallelogram">
            <a:avLst>
              <a:gd name="adj" fmla="val 58329"/>
            </a:avLst>
          </a:prstGeom>
        </p:spPr>
        <p:txBody>
          <a:bodyPr/>
          <a:lstStyle/>
          <a:p>
            <a:endParaRPr lang="id-ID" dirty="0"/>
          </a:p>
        </p:txBody>
      </p:sp>
      <p:sp>
        <p:nvSpPr>
          <p:cNvPr id="8" name="Picture Placeholder 7"/>
          <p:cNvSpPr>
            <a:spLocks noGrp="1"/>
          </p:cNvSpPr>
          <p:nvPr>
            <p:ph type="pic" sz="quarter" idx="12"/>
          </p:nvPr>
        </p:nvSpPr>
        <p:spPr>
          <a:xfrm>
            <a:off x="8258855" y="0"/>
            <a:ext cx="7866289" cy="4076700"/>
          </a:xfrm>
          <a:custGeom>
            <a:avLst/>
            <a:gdLst>
              <a:gd name="connsiteX0" fmla="*/ 7685995 w 7866289"/>
              <a:gd name="connsiteY0" fmla="*/ 0 h 4076700"/>
              <a:gd name="connsiteX1" fmla="*/ 7866289 w 7866289"/>
              <a:gd name="connsiteY1" fmla="*/ 0 h 4076700"/>
              <a:gd name="connsiteX2" fmla="*/ 7685995 w 7866289"/>
              <a:gd name="connsiteY2" fmla="*/ 309099 h 4076700"/>
              <a:gd name="connsiteX3" fmla="*/ 2377898 w 7866289"/>
              <a:gd name="connsiteY3" fmla="*/ 0 h 4076700"/>
              <a:gd name="connsiteX4" fmla="*/ 3933145 w 7866289"/>
              <a:gd name="connsiteY4" fmla="*/ 0 h 4076700"/>
              <a:gd name="connsiteX5" fmla="*/ 3933145 w 7866289"/>
              <a:gd name="connsiteY5" fmla="*/ 4076700 h 4076700"/>
              <a:gd name="connsiteX6" fmla="*/ 0 w 7866289"/>
              <a:gd name="connsiteY6" fmla="*/ 4076700 h 407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66289" h="4076700">
                <a:moveTo>
                  <a:pt x="7685995" y="0"/>
                </a:moveTo>
                <a:lnTo>
                  <a:pt x="7866289" y="0"/>
                </a:lnTo>
                <a:lnTo>
                  <a:pt x="7685995" y="309099"/>
                </a:lnTo>
                <a:close/>
                <a:moveTo>
                  <a:pt x="2377898" y="0"/>
                </a:moveTo>
                <a:lnTo>
                  <a:pt x="3933145" y="0"/>
                </a:lnTo>
                <a:lnTo>
                  <a:pt x="3933145" y="4076700"/>
                </a:lnTo>
                <a:lnTo>
                  <a:pt x="0" y="4076700"/>
                </a:lnTo>
                <a:close/>
              </a:path>
            </a:pathLst>
          </a:custGeom>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800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68000" fill="hold" grpId="0" nodeType="afterEffect" nodePh="1">
                                  <p:stCondLst>
                                    <p:cond delay="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decel="68000" fill="hold" grpId="0" nodeType="after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8"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0" y="0"/>
            <a:ext cx="12192000" cy="4457700"/>
          </a:xfrm>
          <a:prstGeom prst="rect">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049671" y="0"/>
            <a:ext cx="7142329" cy="6858000"/>
          </a:xfrm>
          <a:custGeom>
            <a:avLst/>
            <a:gdLst>
              <a:gd name="connsiteX0" fmla="*/ 3473924 w 7142329"/>
              <a:gd name="connsiteY0" fmla="*/ 0 h 6858000"/>
              <a:gd name="connsiteX1" fmla="*/ 5766748 w 7142329"/>
              <a:gd name="connsiteY1" fmla="*/ 0 h 6858000"/>
              <a:gd name="connsiteX2" fmla="*/ 7142329 w 7142329"/>
              <a:gd name="connsiteY2" fmla="*/ 1375582 h 6858000"/>
              <a:gd name="connsiteX3" fmla="*/ 7142329 w 7142329"/>
              <a:gd name="connsiteY3" fmla="*/ 5572266 h 6858000"/>
              <a:gd name="connsiteX4" fmla="*/ 5856595 w 7142329"/>
              <a:gd name="connsiteY4" fmla="*/ 6858000 h 6858000"/>
              <a:gd name="connsiteX5" fmla="*/ 3384077 w 7142329"/>
              <a:gd name="connsiteY5" fmla="*/ 6858000 h 6858000"/>
              <a:gd name="connsiteX6" fmla="*/ 0 w 7142329"/>
              <a:gd name="connsiteY6" fmla="*/ 34739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2329" h="6858000">
                <a:moveTo>
                  <a:pt x="3473924" y="0"/>
                </a:moveTo>
                <a:lnTo>
                  <a:pt x="5766748" y="0"/>
                </a:lnTo>
                <a:lnTo>
                  <a:pt x="7142329" y="1375582"/>
                </a:lnTo>
                <a:lnTo>
                  <a:pt x="7142329" y="5572266"/>
                </a:lnTo>
                <a:lnTo>
                  <a:pt x="5856595" y="6858000"/>
                </a:lnTo>
                <a:lnTo>
                  <a:pt x="3384077" y="6858000"/>
                </a:lnTo>
                <a:lnTo>
                  <a:pt x="0" y="3473924"/>
                </a:lnTo>
                <a:close/>
              </a:path>
            </a:pathLst>
          </a:custGeom>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4"/>
          <p:cNvSpPr>
            <a:spLocks noGrp="1"/>
          </p:cNvSpPr>
          <p:nvPr>
            <p:ph type="title" hasCustomPrompt="1"/>
          </p:nvPr>
        </p:nvSpPr>
        <p:spPr>
          <a:xfrm>
            <a:off x="991169" y="870094"/>
            <a:ext cx="10376278" cy="699400"/>
          </a:xfrm>
          <a:prstGeom prst="rect">
            <a:avLst/>
          </a:prstGeom>
        </p:spPr>
        <p:txBody>
          <a:bodyPr/>
          <a:lstStyle>
            <a:lvl1pPr algn="ctr">
              <a:defRPr sz="44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3" name="Text Placeholder 7"/>
          <p:cNvSpPr>
            <a:spLocks noGrp="1"/>
          </p:cNvSpPr>
          <p:nvPr>
            <p:ph type="body" sz="quarter" idx="10" hasCustomPrompt="1"/>
          </p:nvPr>
        </p:nvSpPr>
        <p:spPr>
          <a:xfrm>
            <a:off x="990790" y="1433135"/>
            <a:ext cx="10376278" cy="272717"/>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endParaRPr lang="id-ID" dirty="0"/>
          </a:p>
        </p:txBody>
      </p:sp>
      <p:sp>
        <p:nvSpPr>
          <p:cNvPr id="4" name="Freeform: Shape 3"/>
          <p:cNvSpPr/>
          <p:nvPr userDrawn="1"/>
        </p:nvSpPr>
        <p:spPr>
          <a:xfrm>
            <a:off x="5872824" y="469393"/>
            <a:ext cx="612209" cy="296418"/>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5" name="文本框 4"/>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 presetClass="entr" presetSubtype="1"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0-#ppt_h/2"/>
                          </p:val>
                        </p:tav>
                        <p:tav tm="100000">
                          <p:val>
                            <p:strVal val="#ppt_y"/>
                          </p:val>
                        </p:tav>
                      </p:tavLst>
                    </p:anim>
                  </p:childTnLst>
                </p:cTn>
              </p:par>
            </p:tnLst>
          </p:tmpl>
        </p:tmplLst>
      </p:bldP>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2" name="Title 4"/>
          <p:cNvSpPr>
            <a:spLocks noGrp="1"/>
          </p:cNvSpPr>
          <p:nvPr>
            <p:ph type="title" hasCustomPrompt="1"/>
          </p:nvPr>
        </p:nvSpPr>
        <p:spPr>
          <a:xfrm>
            <a:off x="991169" y="870094"/>
            <a:ext cx="10376278" cy="699400"/>
          </a:xfrm>
          <a:prstGeom prst="rect">
            <a:avLst/>
          </a:prstGeom>
        </p:spPr>
        <p:txBody>
          <a:bodyPr/>
          <a:lstStyle>
            <a:lvl1pPr algn="ctr">
              <a:defRPr sz="44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4" name="Freeform: Shape 3"/>
          <p:cNvSpPr/>
          <p:nvPr userDrawn="1"/>
        </p:nvSpPr>
        <p:spPr>
          <a:xfrm>
            <a:off x="5872824" y="469393"/>
            <a:ext cx="612209" cy="296418"/>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3" name="文本框 2"/>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74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74000"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2_Custom Layout">
    <p:bg>
      <p:bgPr>
        <a:solidFill>
          <a:schemeClr val="bg1"/>
        </a:solidFill>
        <a:effectLst/>
      </p:bgPr>
    </p:bg>
    <p:spTree>
      <p:nvGrpSpPr>
        <p:cNvPr id="1" name=""/>
        <p:cNvGrpSpPr/>
        <p:nvPr/>
      </p:nvGrpSpPr>
      <p:grpSpPr>
        <a:xfrm>
          <a:off x="0" y="0"/>
          <a:ext cx="0" cy="0"/>
          <a:chOff x="0" y="0"/>
          <a:chExt cx="0" cy="0"/>
        </a:xfrm>
      </p:grpSpPr>
      <p:sp>
        <p:nvSpPr>
          <p:cNvPr id="2" name="Title 4"/>
          <p:cNvSpPr>
            <a:spLocks noGrp="1"/>
          </p:cNvSpPr>
          <p:nvPr>
            <p:ph type="title" hasCustomPrompt="1"/>
          </p:nvPr>
        </p:nvSpPr>
        <p:spPr>
          <a:xfrm>
            <a:off x="991169" y="870094"/>
            <a:ext cx="10376278" cy="699400"/>
          </a:xfrm>
          <a:prstGeom prst="rect">
            <a:avLst/>
          </a:prstGeom>
        </p:spPr>
        <p:txBody>
          <a:bodyPr/>
          <a:lstStyle>
            <a:lvl1pPr algn="ctr">
              <a:defRPr sz="44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3" name="Text Placeholder 7"/>
          <p:cNvSpPr>
            <a:spLocks noGrp="1"/>
          </p:cNvSpPr>
          <p:nvPr>
            <p:ph type="body" sz="quarter" idx="10" hasCustomPrompt="1"/>
          </p:nvPr>
        </p:nvSpPr>
        <p:spPr>
          <a:xfrm>
            <a:off x="990790" y="1433135"/>
            <a:ext cx="10376278" cy="272717"/>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endParaRPr lang="id-ID" dirty="0"/>
          </a:p>
        </p:txBody>
      </p:sp>
      <p:sp>
        <p:nvSpPr>
          <p:cNvPr id="4" name="Freeform: Shape 3"/>
          <p:cNvSpPr/>
          <p:nvPr userDrawn="1"/>
        </p:nvSpPr>
        <p:spPr>
          <a:xfrm>
            <a:off x="5872824" y="469393"/>
            <a:ext cx="612209" cy="296418"/>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5" name="文本框 4"/>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74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74000"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74000" fill="hold" grpId="0" nodeType="with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 presetClass="entr" presetSubtype="1" decel="7400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0-#ppt_h/2"/>
                          </p:val>
                        </p:tav>
                        <p:tav tm="100000">
                          <p:val>
                            <p:strVal val="#ppt_y"/>
                          </p:val>
                        </p:tav>
                      </p:tavLst>
                    </p:anim>
                  </p:childTnLst>
                </p:cTn>
              </p:par>
            </p:tnLst>
          </p:tmpl>
        </p:tmplLst>
      </p:bldP>
      <p:bldP spid="4"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Rectangle 1"/>
          <p:cNvSpPr/>
          <p:nvPr userDrawn="1"/>
        </p:nvSpPr>
        <p:spPr>
          <a:xfrm>
            <a:off x="6080760" y="0"/>
            <a:ext cx="611124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Picture Placeholder 4"/>
          <p:cNvSpPr>
            <a:spLocks noGrp="1"/>
          </p:cNvSpPr>
          <p:nvPr>
            <p:ph type="pic" sz="quarter" idx="13"/>
          </p:nvPr>
        </p:nvSpPr>
        <p:spPr>
          <a:xfrm>
            <a:off x="6080760" y="0"/>
            <a:ext cx="6111240" cy="6858000"/>
          </a:xfrm>
          <a:prstGeom prst="rect">
            <a:avLst/>
          </a:prstGeom>
        </p:spPr>
        <p:txBody>
          <a:bodyPr/>
          <a:lstStyle/>
          <a:p>
            <a:endParaRPr lang="id-ID"/>
          </a:p>
        </p:txBody>
      </p:sp>
      <p:sp>
        <p:nvSpPr>
          <p:cNvPr id="4" name="文本框 3"/>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103086" y="0"/>
            <a:ext cx="9971314" cy="6858000"/>
          </a:xfrm>
          <a:prstGeom prst="hexagon">
            <a:avLst>
              <a:gd name="adj" fmla="val 49127"/>
              <a:gd name="vf" fmla="val 115470"/>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Picture Placeholder 4"/>
          <p:cNvSpPr>
            <a:spLocks noGrp="1"/>
          </p:cNvSpPr>
          <p:nvPr>
            <p:ph type="pic" sz="quarter" idx="14"/>
          </p:nvPr>
        </p:nvSpPr>
        <p:spPr>
          <a:xfrm>
            <a:off x="3158309" y="0"/>
            <a:ext cx="9033691" cy="6858000"/>
          </a:xfrm>
          <a:custGeom>
            <a:avLst/>
            <a:gdLst>
              <a:gd name="connsiteX0" fmla="*/ 0 w 4934857"/>
              <a:gd name="connsiteY0" fmla="*/ 0 h 6858000"/>
              <a:gd name="connsiteX1" fmla="*/ 4934857 w 4934857"/>
              <a:gd name="connsiteY1" fmla="*/ 0 h 6858000"/>
              <a:gd name="connsiteX2" fmla="*/ 4934857 w 4934857"/>
              <a:gd name="connsiteY2" fmla="*/ 6858000 h 6858000"/>
              <a:gd name="connsiteX3" fmla="*/ 0 w 4934857"/>
              <a:gd name="connsiteY3" fmla="*/ 6858000 h 6858000"/>
              <a:gd name="connsiteX4" fmla="*/ 0 w 4934857"/>
              <a:gd name="connsiteY4" fmla="*/ 0 h 6858000"/>
              <a:gd name="connsiteX0-1" fmla="*/ 0 w 8302171"/>
              <a:gd name="connsiteY0-2" fmla="*/ 14515 h 6858000"/>
              <a:gd name="connsiteX1-3" fmla="*/ 8302171 w 8302171"/>
              <a:gd name="connsiteY1-4" fmla="*/ 0 h 6858000"/>
              <a:gd name="connsiteX2-5" fmla="*/ 8302171 w 8302171"/>
              <a:gd name="connsiteY2-6" fmla="*/ 6858000 h 6858000"/>
              <a:gd name="connsiteX3-7" fmla="*/ 3367314 w 8302171"/>
              <a:gd name="connsiteY3-8" fmla="*/ 6858000 h 6858000"/>
              <a:gd name="connsiteX4-9" fmla="*/ 0 w 8302171"/>
              <a:gd name="connsiteY4-10" fmla="*/ 14515 h 6858000"/>
              <a:gd name="connsiteX0-11" fmla="*/ 0 w 8279311"/>
              <a:gd name="connsiteY0-12" fmla="*/ 0 h 6858725"/>
              <a:gd name="connsiteX1-13" fmla="*/ 8279311 w 8279311"/>
              <a:gd name="connsiteY1-14" fmla="*/ 725 h 6858725"/>
              <a:gd name="connsiteX2-15" fmla="*/ 8279311 w 8279311"/>
              <a:gd name="connsiteY2-16" fmla="*/ 6858725 h 6858725"/>
              <a:gd name="connsiteX3-17" fmla="*/ 3344454 w 8279311"/>
              <a:gd name="connsiteY3-18" fmla="*/ 6858725 h 6858725"/>
              <a:gd name="connsiteX4-19" fmla="*/ 0 w 8279311"/>
              <a:gd name="connsiteY4-20" fmla="*/ 0 h 6858725"/>
              <a:gd name="connsiteX0-21" fmla="*/ 0 w 8279311"/>
              <a:gd name="connsiteY0-22" fmla="*/ 0 h 6858725"/>
              <a:gd name="connsiteX1-23" fmla="*/ 8279311 w 8279311"/>
              <a:gd name="connsiteY1-24" fmla="*/ 725 h 6858725"/>
              <a:gd name="connsiteX2-25" fmla="*/ 8279311 w 8279311"/>
              <a:gd name="connsiteY2-26" fmla="*/ 6858725 h 6858725"/>
              <a:gd name="connsiteX3-27" fmla="*/ 3584484 w 8279311"/>
              <a:gd name="connsiteY3-28" fmla="*/ 6858725 h 6858725"/>
              <a:gd name="connsiteX4-29" fmla="*/ 0 w 8279311"/>
              <a:gd name="connsiteY4-30" fmla="*/ 0 h 6858725"/>
              <a:gd name="connsiteX0-31" fmla="*/ 0 w 9033691"/>
              <a:gd name="connsiteY0-32" fmla="*/ 10705 h 6858000"/>
              <a:gd name="connsiteX1-33" fmla="*/ 9033691 w 9033691"/>
              <a:gd name="connsiteY1-34" fmla="*/ 0 h 6858000"/>
              <a:gd name="connsiteX2-35" fmla="*/ 9033691 w 9033691"/>
              <a:gd name="connsiteY2-36" fmla="*/ 6858000 h 6858000"/>
              <a:gd name="connsiteX3-37" fmla="*/ 4338864 w 9033691"/>
              <a:gd name="connsiteY3-38" fmla="*/ 6858000 h 6858000"/>
              <a:gd name="connsiteX4-39" fmla="*/ 0 w 9033691"/>
              <a:gd name="connsiteY4-40" fmla="*/ 10705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33691" h="6858000">
                <a:moveTo>
                  <a:pt x="0" y="10705"/>
                </a:moveTo>
                <a:lnTo>
                  <a:pt x="9033691" y="0"/>
                </a:lnTo>
                <a:lnTo>
                  <a:pt x="9033691" y="6858000"/>
                </a:lnTo>
                <a:lnTo>
                  <a:pt x="4338864" y="6858000"/>
                </a:lnTo>
                <a:lnTo>
                  <a:pt x="0" y="10705"/>
                </a:lnTo>
                <a:close/>
              </a:path>
            </a:pathLst>
          </a:cu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6212507" y="587233"/>
            <a:ext cx="4898904" cy="5682730"/>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solidFill>
            <a:schemeClr val="bg1">
              <a:lumMod val="85000"/>
            </a:schemeClr>
          </a:solidFill>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4" y="1193217"/>
            <a:ext cx="12191997" cy="4777208"/>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6000" fill="hold" grpId="0" nodeType="afterEffect" nodePh="1">
                                  <p:stCondLst>
                                    <p:cond delay="0"/>
                                  </p:stCondLst>
                                  <p:endCondLst>
                                    <p:cond evt="begin" delay="0">
                                      <p:tn val="5"/>
                                    </p:cond>
                                  </p:end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021538" y="1"/>
            <a:ext cx="3074462" cy="2278742"/>
          </a:xfrm>
          <a:prstGeom prst="rect">
            <a:avLst/>
          </a:prstGeom>
        </p:spPr>
        <p:txBody>
          <a:bodyPr/>
          <a:lstStyle/>
          <a:p>
            <a:endParaRPr lang="id-ID"/>
          </a:p>
        </p:txBody>
      </p:sp>
      <p:sp>
        <p:nvSpPr>
          <p:cNvPr id="6" name="Picture Placeholder 4"/>
          <p:cNvSpPr>
            <a:spLocks noGrp="1"/>
          </p:cNvSpPr>
          <p:nvPr>
            <p:ph type="pic" sz="quarter" idx="11"/>
          </p:nvPr>
        </p:nvSpPr>
        <p:spPr>
          <a:xfrm>
            <a:off x="0" y="0"/>
            <a:ext cx="3021538" cy="2278742"/>
          </a:xfrm>
          <a:prstGeom prst="rect">
            <a:avLst/>
          </a:prstGeom>
        </p:spPr>
        <p:txBody>
          <a:bodyPr/>
          <a:lstStyle/>
          <a:p>
            <a:endParaRPr lang="id-ID"/>
          </a:p>
        </p:txBody>
      </p:sp>
      <p:sp>
        <p:nvSpPr>
          <p:cNvPr id="7" name="Picture Placeholder 4"/>
          <p:cNvSpPr>
            <a:spLocks noGrp="1"/>
          </p:cNvSpPr>
          <p:nvPr>
            <p:ph type="pic" sz="quarter" idx="12"/>
          </p:nvPr>
        </p:nvSpPr>
        <p:spPr>
          <a:xfrm>
            <a:off x="9117538" y="2"/>
            <a:ext cx="3074462" cy="2278742"/>
          </a:xfrm>
          <a:prstGeom prst="rect">
            <a:avLst/>
          </a:prstGeom>
        </p:spPr>
        <p:txBody>
          <a:bodyPr/>
          <a:lstStyle/>
          <a:p>
            <a:endParaRPr lang="id-ID"/>
          </a:p>
        </p:txBody>
      </p:sp>
      <p:sp>
        <p:nvSpPr>
          <p:cNvPr id="8" name="Picture Placeholder 4"/>
          <p:cNvSpPr>
            <a:spLocks noGrp="1"/>
          </p:cNvSpPr>
          <p:nvPr>
            <p:ph type="pic" sz="quarter" idx="13"/>
          </p:nvPr>
        </p:nvSpPr>
        <p:spPr>
          <a:xfrm>
            <a:off x="6096000" y="1"/>
            <a:ext cx="3021538" cy="2278742"/>
          </a:xfrm>
          <a:prstGeom prst="rect">
            <a:avLst/>
          </a:prstGeom>
        </p:spPr>
        <p:txBody>
          <a:bodyPr/>
          <a:lstStyle/>
          <a:p>
            <a:endParaRPr lang="id-ID"/>
          </a:p>
        </p:txBody>
      </p:sp>
      <p:sp>
        <p:nvSpPr>
          <p:cNvPr id="17" name="Picture Placeholder 4"/>
          <p:cNvSpPr>
            <a:spLocks noGrp="1"/>
          </p:cNvSpPr>
          <p:nvPr>
            <p:ph type="pic" sz="quarter" idx="14"/>
          </p:nvPr>
        </p:nvSpPr>
        <p:spPr>
          <a:xfrm>
            <a:off x="3021538" y="2289629"/>
            <a:ext cx="3074462" cy="2278742"/>
          </a:xfrm>
          <a:prstGeom prst="rect">
            <a:avLst/>
          </a:prstGeom>
        </p:spPr>
        <p:txBody>
          <a:bodyPr/>
          <a:lstStyle/>
          <a:p>
            <a:endParaRPr lang="id-ID"/>
          </a:p>
        </p:txBody>
      </p:sp>
      <p:sp>
        <p:nvSpPr>
          <p:cNvPr id="18" name="Picture Placeholder 4"/>
          <p:cNvSpPr>
            <a:spLocks noGrp="1"/>
          </p:cNvSpPr>
          <p:nvPr>
            <p:ph type="pic" sz="quarter" idx="15"/>
          </p:nvPr>
        </p:nvSpPr>
        <p:spPr>
          <a:xfrm>
            <a:off x="0" y="2289628"/>
            <a:ext cx="3021538" cy="2278742"/>
          </a:xfrm>
          <a:prstGeom prst="rect">
            <a:avLst/>
          </a:prstGeom>
        </p:spPr>
        <p:txBody>
          <a:bodyPr/>
          <a:lstStyle/>
          <a:p>
            <a:endParaRPr lang="id-ID"/>
          </a:p>
        </p:txBody>
      </p:sp>
      <p:sp>
        <p:nvSpPr>
          <p:cNvPr id="19" name="Picture Placeholder 4"/>
          <p:cNvSpPr>
            <a:spLocks noGrp="1"/>
          </p:cNvSpPr>
          <p:nvPr>
            <p:ph type="pic" sz="quarter" idx="16"/>
          </p:nvPr>
        </p:nvSpPr>
        <p:spPr>
          <a:xfrm>
            <a:off x="9117538" y="2289630"/>
            <a:ext cx="3074462" cy="2278742"/>
          </a:xfrm>
          <a:prstGeom prst="rect">
            <a:avLst/>
          </a:prstGeom>
        </p:spPr>
        <p:txBody>
          <a:bodyPr/>
          <a:lstStyle/>
          <a:p>
            <a:endParaRPr lang="id-ID"/>
          </a:p>
        </p:txBody>
      </p:sp>
      <p:sp>
        <p:nvSpPr>
          <p:cNvPr id="20" name="Picture Placeholder 4"/>
          <p:cNvSpPr>
            <a:spLocks noGrp="1"/>
          </p:cNvSpPr>
          <p:nvPr>
            <p:ph type="pic" sz="quarter" idx="17"/>
          </p:nvPr>
        </p:nvSpPr>
        <p:spPr>
          <a:xfrm>
            <a:off x="6096000" y="2289629"/>
            <a:ext cx="3021538" cy="2278742"/>
          </a:xfrm>
          <a:prstGeom prst="rect">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25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nodePh="1">
                                  <p:stCondLst>
                                    <p:cond delay="0"/>
                                  </p:stCondLst>
                                  <p:endCondLst>
                                    <p:cond evt="begin" delay="0">
                                      <p:tn val="14"/>
                                    </p:cond>
                                  </p:end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nodePh="1">
                                  <p:stCondLst>
                                    <p:cond delay="250"/>
                                  </p:stCondLst>
                                  <p:endCondLst>
                                    <p:cond evt="begin" delay="0">
                                      <p:tn val="18"/>
                                    </p:cond>
                                  </p:end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nodePh="1">
                                  <p:stCondLst>
                                    <p:cond delay="0"/>
                                  </p:stCondLst>
                                  <p:endCondLst>
                                    <p:cond evt="begin" delay="0">
                                      <p:tn val="23"/>
                                    </p:cond>
                                  </p:end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nodePh="1">
                                  <p:stCondLst>
                                    <p:cond delay="250"/>
                                  </p:stCondLst>
                                  <p:endCondLst>
                                    <p:cond evt="begin" delay="0">
                                      <p:tn val="27"/>
                                    </p:cond>
                                  </p:end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0-#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nodePh="1">
                                  <p:stCondLst>
                                    <p:cond delay="0"/>
                                  </p:stCondLst>
                                  <p:endCondLst>
                                    <p:cond evt="begin" delay="0">
                                      <p:tn val="32"/>
                                    </p:cond>
                                  </p:end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nodePh="1">
                                  <p:stCondLst>
                                    <p:cond delay="250"/>
                                  </p:stCondLst>
                                  <p:endCondLst>
                                    <p:cond evt="begin" delay="0">
                                      <p:tn val="36"/>
                                    </p:cond>
                                  </p:end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7" grpId="0"/>
      <p:bldP spid="18" grpId="0"/>
      <p:bldP spid="19" grpId="0"/>
      <p:bldP spid="20"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4_Custom Layout">
    <p:bg>
      <p:bgPr>
        <a:solidFill>
          <a:schemeClr val="bg1"/>
        </a:solidFill>
        <a:effectLst/>
      </p:bgPr>
    </p:bg>
    <p:spTree>
      <p:nvGrpSpPr>
        <p:cNvPr id="1" name=""/>
        <p:cNvGrpSpPr/>
        <p:nvPr/>
      </p:nvGrpSpPr>
      <p:grpSpPr>
        <a:xfrm>
          <a:off x="0" y="0"/>
          <a:ext cx="0" cy="0"/>
          <a:chOff x="0" y="0"/>
          <a:chExt cx="0" cy="0"/>
        </a:xfrm>
      </p:grpSpPr>
      <p:sp>
        <p:nvSpPr>
          <p:cNvPr id="7" name="Picture Placeholder 4"/>
          <p:cNvSpPr>
            <a:spLocks noGrp="1"/>
          </p:cNvSpPr>
          <p:nvPr>
            <p:ph type="pic" sz="quarter" idx="11"/>
          </p:nvPr>
        </p:nvSpPr>
        <p:spPr>
          <a:xfrm>
            <a:off x="0" y="3242"/>
            <a:ext cx="5417819" cy="6854757"/>
          </a:xfrm>
          <a:prstGeom prst="rect">
            <a:avLst/>
          </a:prstGeom>
          <a:solidFill>
            <a:schemeClr val="bg1">
              <a:lumMod val="85000"/>
            </a:schemeClr>
          </a:solidFill>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5_Custom Layout">
    <p:bg>
      <p:bgPr>
        <a:solidFill>
          <a:schemeClr val="bg1"/>
        </a:solidFill>
        <a:effectLst/>
      </p:bgPr>
    </p:bg>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3242"/>
            <a:ext cx="12192000" cy="4104301"/>
          </a:xfrm>
          <a:prstGeom prst="rect">
            <a:avLst/>
          </a:prstGeom>
          <a:solidFill>
            <a:schemeClr val="bg1">
              <a:lumMod val="85000"/>
            </a:schemeClr>
          </a:solidFill>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76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Custom Layout">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0" y="0"/>
            <a:ext cx="6821714" cy="6858000"/>
          </a:xfrm>
          <a:prstGeom prst="rect">
            <a:avLst/>
          </a:prstGeom>
          <a:solidFill>
            <a:schemeClr val="bg1">
              <a:lumMod val="95000"/>
            </a:schemeClr>
          </a:solidFill>
        </p:spPr>
        <p:txBody>
          <a:bodyPr/>
          <a:lstStyle/>
          <a:p>
            <a:endParaRPr lang="id-ID"/>
          </a:p>
        </p:txBody>
      </p:sp>
      <p:sp>
        <p:nvSpPr>
          <p:cNvPr id="5" name="Picture Placeholder 8"/>
          <p:cNvSpPr>
            <a:spLocks noGrp="1"/>
          </p:cNvSpPr>
          <p:nvPr>
            <p:ph type="pic" sz="quarter" idx="11"/>
          </p:nvPr>
        </p:nvSpPr>
        <p:spPr>
          <a:xfrm>
            <a:off x="6821714" y="0"/>
            <a:ext cx="5370286" cy="3454400"/>
          </a:xfrm>
          <a:prstGeom prst="rect">
            <a:avLst/>
          </a:prstGeom>
          <a:solidFill>
            <a:schemeClr val="bg1">
              <a:lumMod val="85000"/>
            </a:schemeClr>
          </a:solidFill>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6_Custom Layout">
    <p:bg>
      <p:bgPr>
        <a:solidFill>
          <a:schemeClr val="bg1"/>
        </a:solidFill>
        <a:effectLst/>
      </p:bgPr>
    </p:bg>
    <p:spTree>
      <p:nvGrpSpPr>
        <p:cNvPr id="1" name=""/>
        <p:cNvGrpSpPr/>
        <p:nvPr/>
      </p:nvGrpSpPr>
      <p:grpSpPr>
        <a:xfrm>
          <a:off x="0" y="0"/>
          <a:ext cx="0" cy="0"/>
          <a:chOff x="0" y="0"/>
          <a:chExt cx="0" cy="0"/>
        </a:xfrm>
      </p:grpSpPr>
      <p:sp>
        <p:nvSpPr>
          <p:cNvPr id="23" name="Picture Placeholder 22"/>
          <p:cNvSpPr>
            <a:spLocks noGrp="1"/>
          </p:cNvSpPr>
          <p:nvPr>
            <p:ph type="pic" sz="quarter" idx="11"/>
          </p:nvPr>
        </p:nvSpPr>
        <p:spPr>
          <a:xfrm>
            <a:off x="0" y="0"/>
            <a:ext cx="7791638" cy="6858001"/>
          </a:xfrm>
          <a:custGeom>
            <a:avLst/>
            <a:gdLst>
              <a:gd name="connsiteX0" fmla="*/ 898144 w 7791638"/>
              <a:gd name="connsiteY0" fmla="*/ 1155225 h 6858001"/>
              <a:gd name="connsiteX1" fmla="*/ 3067301 w 7791638"/>
              <a:gd name="connsiteY1" fmla="*/ 3324383 h 6858001"/>
              <a:gd name="connsiteX2" fmla="*/ 898144 w 7791638"/>
              <a:gd name="connsiteY2" fmla="*/ 5493540 h 6858001"/>
              <a:gd name="connsiteX3" fmla="*/ 0 w 7791638"/>
              <a:gd name="connsiteY3" fmla="*/ 4595396 h 6858001"/>
              <a:gd name="connsiteX4" fmla="*/ 0 w 7791638"/>
              <a:gd name="connsiteY4" fmla="*/ 2053369 h 6858001"/>
              <a:gd name="connsiteX5" fmla="*/ 2509420 w 7791638"/>
              <a:gd name="connsiteY5" fmla="*/ 0 h 6858001"/>
              <a:gd name="connsiteX6" fmla="*/ 4467255 w 7791638"/>
              <a:gd name="connsiteY6" fmla="*/ 0 h 6858001"/>
              <a:gd name="connsiteX7" fmla="*/ 7791638 w 7791638"/>
              <a:gd name="connsiteY7" fmla="*/ 3324383 h 6858001"/>
              <a:gd name="connsiteX8" fmla="*/ 4258020 w 7791638"/>
              <a:gd name="connsiteY8" fmla="*/ 6858001 h 6858001"/>
              <a:gd name="connsiteX9" fmla="*/ 2300184 w 7791638"/>
              <a:gd name="connsiteY9" fmla="*/ 6858001 h 6858001"/>
              <a:gd name="connsiteX10" fmla="*/ 5833802 w 7791638"/>
              <a:gd name="connsiteY10" fmla="*/ 3324383 h 6858001"/>
              <a:gd name="connsiteX11" fmla="*/ 0 w 7791638"/>
              <a:gd name="connsiteY11" fmla="*/ 0 h 6858001"/>
              <a:gd name="connsiteX12" fmla="*/ 1996985 w 7791638"/>
              <a:gd name="connsiteY12" fmla="*/ 0 h 6858001"/>
              <a:gd name="connsiteX13" fmla="*/ 5325600 w 7791638"/>
              <a:gd name="connsiteY13" fmla="*/ 3328616 h 6858001"/>
              <a:gd name="connsiteX14" fmla="*/ 1796215 w 7791638"/>
              <a:gd name="connsiteY14" fmla="*/ 6858001 h 6858001"/>
              <a:gd name="connsiteX15" fmla="*/ 75 w 7791638"/>
              <a:gd name="connsiteY15" fmla="*/ 6858001 h 6858001"/>
              <a:gd name="connsiteX16" fmla="*/ 0 w 7791638"/>
              <a:gd name="connsiteY16" fmla="*/ 6857926 h 6858001"/>
              <a:gd name="connsiteX17" fmla="*/ 0 w 7791638"/>
              <a:gd name="connsiteY17" fmla="*/ 5205751 h 6858001"/>
              <a:gd name="connsiteX18" fmla="*/ 898144 w 7791638"/>
              <a:gd name="connsiteY18" fmla="*/ 6103895 h 6858001"/>
              <a:gd name="connsiteX19" fmla="*/ 3677656 w 7791638"/>
              <a:gd name="connsiteY19" fmla="*/ 3324383 h 6858001"/>
              <a:gd name="connsiteX20" fmla="*/ 898144 w 7791638"/>
              <a:gd name="connsiteY20" fmla="*/ 544871 h 6858001"/>
              <a:gd name="connsiteX21" fmla="*/ 0 w 7791638"/>
              <a:gd name="connsiteY21" fmla="*/ 14430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91638" h="6858001">
                <a:moveTo>
                  <a:pt x="898144" y="1155225"/>
                </a:moveTo>
                <a:lnTo>
                  <a:pt x="3067301" y="3324383"/>
                </a:lnTo>
                <a:lnTo>
                  <a:pt x="898144" y="5493540"/>
                </a:lnTo>
                <a:lnTo>
                  <a:pt x="0" y="4595396"/>
                </a:lnTo>
                <a:lnTo>
                  <a:pt x="0" y="2053369"/>
                </a:lnTo>
                <a:close/>
                <a:moveTo>
                  <a:pt x="2509420" y="0"/>
                </a:moveTo>
                <a:lnTo>
                  <a:pt x="4467255" y="0"/>
                </a:lnTo>
                <a:lnTo>
                  <a:pt x="7791638" y="3324383"/>
                </a:lnTo>
                <a:lnTo>
                  <a:pt x="4258020" y="6858001"/>
                </a:lnTo>
                <a:lnTo>
                  <a:pt x="2300184" y="6858001"/>
                </a:lnTo>
                <a:lnTo>
                  <a:pt x="5833802" y="3324383"/>
                </a:lnTo>
                <a:close/>
                <a:moveTo>
                  <a:pt x="0" y="0"/>
                </a:moveTo>
                <a:lnTo>
                  <a:pt x="1996985" y="0"/>
                </a:lnTo>
                <a:lnTo>
                  <a:pt x="5325600" y="3328616"/>
                </a:lnTo>
                <a:lnTo>
                  <a:pt x="1796215" y="6858001"/>
                </a:lnTo>
                <a:lnTo>
                  <a:pt x="75" y="6858001"/>
                </a:lnTo>
                <a:lnTo>
                  <a:pt x="0" y="6857926"/>
                </a:lnTo>
                <a:lnTo>
                  <a:pt x="0" y="5205751"/>
                </a:lnTo>
                <a:lnTo>
                  <a:pt x="898144" y="6103895"/>
                </a:lnTo>
                <a:lnTo>
                  <a:pt x="3677656" y="3324383"/>
                </a:lnTo>
                <a:lnTo>
                  <a:pt x="898144" y="544871"/>
                </a:lnTo>
                <a:lnTo>
                  <a:pt x="0" y="1443015"/>
                </a:lnTo>
                <a:close/>
              </a:path>
            </a:pathLst>
          </a:custGeom>
          <a:solidFill>
            <a:schemeClr val="bg1">
              <a:lumMod val="85000"/>
            </a:schemeClr>
          </a:solidFill>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2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4027710" y="0"/>
            <a:ext cx="8164290" cy="3396343"/>
          </a:xfrm>
          <a:prstGeom prst="rect">
            <a:avLst/>
          </a:prstGeom>
          <a:solidFill>
            <a:schemeClr val="bg1">
              <a:lumMod val="95000"/>
            </a:schemeClr>
          </a:solidFill>
        </p:spPr>
        <p:txBody>
          <a:bodyPr/>
          <a:lstStyle/>
          <a:p>
            <a:endParaRPr lang="id-ID"/>
          </a:p>
        </p:txBody>
      </p:sp>
      <p:sp>
        <p:nvSpPr>
          <p:cNvPr id="7" name="Picture Placeholder 8"/>
          <p:cNvSpPr>
            <a:spLocks noGrp="1"/>
          </p:cNvSpPr>
          <p:nvPr>
            <p:ph type="pic" sz="quarter" idx="11"/>
          </p:nvPr>
        </p:nvSpPr>
        <p:spPr>
          <a:xfrm>
            <a:off x="8109856" y="3396343"/>
            <a:ext cx="4082142" cy="3461657"/>
          </a:xfrm>
          <a:prstGeom prst="rect">
            <a:avLst/>
          </a:prstGeom>
          <a:solidFill>
            <a:schemeClr val="bg1">
              <a:lumMod val="95000"/>
            </a:schemeClr>
          </a:solidFill>
        </p:spPr>
        <p:txBody>
          <a:bodyPr/>
          <a:lstStyle/>
          <a:p>
            <a:endParaRPr lang="id-ID"/>
          </a:p>
        </p:txBody>
      </p:sp>
      <p:sp>
        <p:nvSpPr>
          <p:cNvPr id="11" name="Picture Placeholder 8"/>
          <p:cNvSpPr>
            <a:spLocks noGrp="1"/>
          </p:cNvSpPr>
          <p:nvPr>
            <p:ph type="pic" sz="quarter" idx="13"/>
          </p:nvPr>
        </p:nvSpPr>
        <p:spPr>
          <a:xfrm>
            <a:off x="-1" y="3396343"/>
            <a:ext cx="4027711" cy="3461657"/>
          </a:xfrm>
          <a:prstGeom prst="rect">
            <a:avLst/>
          </a:prstGeom>
          <a:solidFill>
            <a:schemeClr val="bg1">
              <a:lumMod val="95000"/>
            </a:schemeClr>
          </a:solidFill>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375150" y="0"/>
            <a:ext cx="4546600" cy="3422650"/>
          </a:xfrm>
          <a:prstGeom prst="parallelogram">
            <a:avLst>
              <a:gd name="adj" fmla="val 37595"/>
            </a:avLst>
          </a:prstGeom>
        </p:spPr>
        <p:txBody>
          <a:bodyPr/>
          <a:lstStyle/>
          <a:p>
            <a:endParaRPr lang="id-ID"/>
          </a:p>
        </p:txBody>
      </p:sp>
      <p:sp>
        <p:nvSpPr>
          <p:cNvPr id="7" name="Picture Placeholder 3"/>
          <p:cNvSpPr>
            <a:spLocks noGrp="1"/>
          </p:cNvSpPr>
          <p:nvPr>
            <p:ph type="pic" sz="quarter" idx="11"/>
          </p:nvPr>
        </p:nvSpPr>
        <p:spPr>
          <a:xfrm>
            <a:off x="3098800" y="3422650"/>
            <a:ext cx="4546600" cy="3435350"/>
          </a:xfrm>
          <a:prstGeom prst="parallelogram">
            <a:avLst>
              <a:gd name="adj" fmla="val 37595"/>
            </a:avLst>
          </a:prstGeom>
        </p:spPr>
        <p:txBody>
          <a:bodyPr/>
          <a:lstStyle/>
          <a:p>
            <a:endParaRPr lang="id-ID"/>
          </a:p>
        </p:txBody>
      </p:sp>
      <p:sp>
        <p:nvSpPr>
          <p:cNvPr id="8" name="Picture Placeholder 3"/>
          <p:cNvSpPr>
            <a:spLocks noGrp="1"/>
          </p:cNvSpPr>
          <p:nvPr>
            <p:ph type="pic" sz="quarter" idx="12"/>
          </p:nvPr>
        </p:nvSpPr>
        <p:spPr>
          <a:xfrm>
            <a:off x="7631113" y="0"/>
            <a:ext cx="4546600" cy="3422650"/>
          </a:xfrm>
          <a:prstGeom prst="parallelogram">
            <a:avLst>
              <a:gd name="adj" fmla="val 37595"/>
            </a:avLst>
          </a:prstGeom>
        </p:spPr>
        <p:txBody>
          <a:bodyPr/>
          <a:lstStyle/>
          <a:p>
            <a:endParaRPr lang="id-ID"/>
          </a:p>
        </p:txBody>
      </p:sp>
      <p:sp>
        <p:nvSpPr>
          <p:cNvPr id="9" name="Picture Placeholder 3"/>
          <p:cNvSpPr>
            <a:spLocks noGrp="1"/>
          </p:cNvSpPr>
          <p:nvPr>
            <p:ph type="pic" sz="quarter" idx="13"/>
          </p:nvPr>
        </p:nvSpPr>
        <p:spPr>
          <a:xfrm>
            <a:off x="6338093" y="3422650"/>
            <a:ext cx="4546600" cy="3435350"/>
          </a:xfrm>
          <a:prstGeom prst="parallelogram">
            <a:avLst>
              <a:gd name="adj" fmla="val 37595"/>
            </a:avLst>
          </a:prstGeom>
        </p:spPr>
        <p:txBody>
          <a:bodyPr/>
          <a:lstStyle/>
          <a:p>
            <a:endParaRPr lang="id-ID"/>
          </a:p>
        </p:txBody>
      </p:sp>
      <p:grpSp>
        <p:nvGrpSpPr>
          <p:cNvPr id="10" name="Group 9"/>
          <p:cNvGrpSpPr/>
          <p:nvPr userDrawn="1"/>
        </p:nvGrpSpPr>
        <p:grpSpPr>
          <a:xfrm>
            <a:off x="409495" y="6421210"/>
            <a:ext cx="1767648" cy="230832"/>
            <a:chOff x="8223038" y="304346"/>
            <a:chExt cx="1767648" cy="230832"/>
          </a:xfrm>
        </p:grpSpPr>
        <p:sp>
          <p:nvSpPr>
            <p:cNvPr id="11" name="TextBox 10"/>
            <p:cNvSpPr txBox="1"/>
            <p:nvPr/>
          </p:nvSpPr>
          <p:spPr>
            <a:xfrm>
              <a:off x="8223038" y="304346"/>
              <a:ext cx="1767648" cy="230832"/>
            </a:xfrm>
            <a:prstGeom prst="rect">
              <a:avLst/>
            </a:prstGeom>
            <a:noFill/>
          </p:spPr>
          <p:txBody>
            <a:bodyPr wrap="square" rtlCol="0">
              <a:spAutoFit/>
            </a:bodyPr>
            <a:lstStyle/>
            <a:p>
              <a:pPr algn="ctr"/>
              <a:r>
                <a:rPr lang="en-US" sz="900" spc="300" dirty="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SHUIYAN</a:t>
              </a:r>
              <a:endParaRPr lang="id-ID" sz="900" spc="300" dirty="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12" name="Freeform: Shape 11"/>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srcRect l="-2" r="4580"/>
          <a:stretch>
            <a:fillRect/>
          </a:stretch>
        </p:blipFill>
        <p:spPr>
          <a:xfrm>
            <a:off x="5065486" y="247650"/>
            <a:ext cx="12013146" cy="6858000"/>
          </a:xfrm>
          <a:prstGeom prst="rect">
            <a:avLst/>
          </a:prstGeom>
        </p:spPr>
      </p:pic>
      <p:sp>
        <p:nvSpPr>
          <p:cNvPr id="4" name="Picture Placeholder 7"/>
          <p:cNvSpPr>
            <a:spLocks noGrp="1"/>
          </p:cNvSpPr>
          <p:nvPr>
            <p:ph type="pic" sz="quarter" idx="10"/>
          </p:nvPr>
        </p:nvSpPr>
        <p:spPr>
          <a:xfrm>
            <a:off x="7184571" y="755649"/>
            <a:ext cx="8341179" cy="4962980"/>
          </a:xfrm>
          <a:prstGeom prst="rect">
            <a:avLst/>
          </a:prstGeom>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nodePh="1">
                                  <p:stCondLst>
                                    <p:cond delay="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1562282" y="625217"/>
            <a:ext cx="3225618" cy="5396410"/>
          </a:xfrm>
          <a:prstGeom prst="rect">
            <a:avLst/>
          </a:prstGeom>
          <a:effectLst>
            <a:outerShdw blurRad="685800" dist="38100" dir="2880000" sx="95000" sy="95000" algn="tr" rotWithShape="0">
              <a:prstClr val="black">
                <a:alpha val="40000"/>
              </a:prstClr>
            </a:outerShdw>
            <a:reflection stA="45000" endPos="0" dist="50800" dir="5400000" sy="-100000" algn="bl" rotWithShape="0"/>
          </a:effectLst>
        </p:spPr>
      </p:pic>
      <p:sp>
        <p:nvSpPr>
          <p:cNvPr id="4" name="Picture Placeholder 2"/>
          <p:cNvSpPr>
            <a:spLocks noGrp="1"/>
          </p:cNvSpPr>
          <p:nvPr>
            <p:ph type="pic" sz="quarter" idx="10"/>
          </p:nvPr>
        </p:nvSpPr>
        <p:spPr>
          <a:xfrm>
            <a:off x="2054929" y="2009350"/>
            <a:ext cx="2138723" cy="2628143"/>
          </a:xfrm>
          <a:prstGeom prst="roundRect">
            <a:avLst>
              <a:gd name="adj" fmla="val 15274"/>
            </a:avLst>
          </a:prstGeom>
          <a:solidFill>
            <a:schemeClr val="bg1">
              <a:lumMod val="85000"/>
            </a:schemeClr>
          </a:solidFill>
        </p:spPr>
        <p:txBody>
          <a:bodyPr/>
          <a:lstStyle/>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6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66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srcRect l="-2" r="4580"/>
          <a:stretch>
            <a:fillRect/>
          </a:stretch>
        </p:blipFill>
        <p:spPr>
          <a:xfrm>
            <a:off x="6425666" y="2569028"/>
            <a:ext cx="7184052" cy="3947886"/>
          </a:xfrm>
          <a:prstGeom prst="rect">
            <a:avLst/>
          </a:prstGeom>
        </p:spPr>
      </p:pic>
      <p:sp>
        <p:nvSpPr>
          <p:cNvPr id="9" name="Picture Placeholder 7"/>
          <p:cNvSpPr>
            <a:spLocks noGrp="1"/>
          </p:cNvSpPr>
          <p:nvPr>
            <p:ph type="pic" sz="quarter" idx="12"/>
          </p:nvPr>
        </p:nvSpPr>
        <p:spPr>
          <a:xfrm>
            <a:off x="7717177" y="2882609"/>
            <a:ext cx="4919059" cy="2850533"/>
          </a:xfrm>
          <a:prstGeom prst="rect">
            <a:avLst/>
          </a:prstGeom>
          <a:solidFill>
            <a:schemeClr val="bg1">
              <a:lumMod val="75000"/>
            </a:schemeClr>
          </a:solidFill>
          <a:effectLst/>
        </p:spPr>
        <p:txBody>
          <a:bodyPr/>
          <a:lstStyle/>
          <a:p>
            <a:endParaRPr lang="id-ID" dirty="0"/>
          </a:p>
        </p:txBody>
      </p:sp>
      <p:sp>
        <p:nvSpPr>
          <p:cNvPr id="6" name="Picture Placeholder 7"/>
          <p:cNvSpPr>
            <a:spLocks noGrp="1"/>
          </p:cNvSpPr>
          <p:nvPr>
            <p:ph type="pic" sz="quarter" idx="11"/>
          </p:nvPr>
        </p:nvSpPr>
        <p:spPr>
          <a:xfrm>
            <a:off x="6743695" y="2381867"/>
            <a:ext cx="4601028" cy="2666238"/>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p>
            <a:endParaRPr lang="id-ID" dirty="0"/>
          </a:p>
        </p:txBody>
      </p:sp>
      <p:sp>
        <p:nvSpPr>
          <p:cNvPr id="5" name="Picture Placeholder 7"/>
          <p:cNvSpPr>
            <a:spLocks noGrp="1"/>
          </p:cNvSpPr>
          <p:nvPr>
            <p:ph type="pic" sz="quarter" idx="10"/>
          </p:nvPr>
        </p:nvSpPr>
        <p:spPr>
          <a:xfrm>
            <a:off x="5259614" y="1116929"/>
            <a:ext cx="4601028" cy="2666238"/>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8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68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5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pSp>
        <p:nvGrpSpPr>
          <p:cNvPr id="7" name="Group 6"/>
          <p:cNvGrpSpPr/>
          <p:nvPr userDrawn="1"/>
        </p:nvGrpSpPr>
        <p:grpSpPr>
          <a:xfrm rot="16200000">
            <a:off x="5954140" y="2327641"/>
            <a:ext cx="5664111" cy="5687659"/>
            <a:chOff x="6722664" y="707571"/>
            <a:chExt cx="5664111" cy="5442857"/>
          </a:xfrm>
        </p:grpSpPr>
        <p:pic>
          <p:nvPicPr>
            <p:cNvPr id="8" name="Picture 7"/>
            <p:cNvPicPr>
              <a:picLocks noChangeAspect="1"/>
            </p:cNvPicPr>
            <p:nvPr userDrawn="1"/>
          </p:nvPicPr>
          <p:blipFill>
            <a:blip r:embed="rId2" cstate="screen"/>
            <a:stretch>
              <a:fillRect/>
            </a:stretch>
          </p:blipFill>
          <p:spPr>
            <a:xfrm>
              <a:off x="6722664" y="707571"/>
              <a:ext cx="5664111" cy="5442857"/>
            </a:xfrm>
            <a:prstGeom prst="rect">
              <a:avLst/>
            </a:prstGeom>
          </p:spPr>
        </p:pic>
        <p:sp>
          <p:nvSpPr>
            <p:cNvPr id="9" name="Rectangle 8"/>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0" name="Picture Placeholder 7"/>
          <p:cNvSpPr>
            <a:spLocks noGrp="1"/>
          </p:cNvSpPr>
          <p:nvPr>
            <p:ph type="pic" sz="quarter" idx="12"/>
          </p:nvPr>
        </p:nvSpPr>
        <p:spPr>
          <a:xfrm>
            <a:off x="6650637" y="3976086"/>
            <a:ext cx="4125672" cy="2390775"/>
          </a:xfrm>
          <a:prstGeom prst="rect">
            <a:avLst/>
          </a:prstGeom>
          <a:solidFill>
            <a:schemeClr val="bg1">
              <a:lumMod val="75000"/>
            </a:schemeClr>
          </a:solidFill>
          <a:effectLst/>
        </p:spPr>
        <p:txBody>
          <a:bodyPr/>
          <a:lstStyle/>
          <a:p>
            <a:endParaRPr lang="id-ID" dirty="0"/>
          </a:p>
        </p:txBody>
      </p:sp>
      <p:sp>
        <p:nvSpPr>
          <p:cNvPr id="11" name="Picture Placeholder 7"/>
          <p:cNvSpPr>
            <a:spLocks noGrp="1"/>
          </p:cNvSpPr>
          <p:nvPr>
            <p:ph type="pic" sz="quarter" idx="11"/>
          </p:nvPr>
        </p:nvSpPr>
        <p:spPr>
          <a:xfrm rot="20700000">
            <a:off x="6300817" y="2384172"/>
            <a:ext cx="4139512" cy="2398795"/>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p>
            <a:endParaRPr lang="id-ID" dirty="0"/>
          </a:p>
        </p:txBody>
      </p:sp>
      <p:sp>
        <p:nvSpPr>
          <p:cNvPr id="12" name="Picture Placeholder 7"/>
          <p:cNvSpPr>
            <a:spLocks noGrp="1"/>
          </p:cNvSpPr>
          <p:nvPr>
            <p:ph type="pic" sz="quarter" idx="13"/>
          </p:nvPr>
        </p:nvSpPr>
        <p:spPr>
          <a:xfrm rot="18435144">
            <a:off x="5592515" y="1337404"/>
            <a:ext cx="3943118"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7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7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stretch>
            <a:fillRect/>
          </a:stretch>
        </p:blipFill>
        <p:spPr>
          <a:xfrm>
            <a:off x="4919809" y="240030"/>
            <a:ext cx="6567341" cy="4877345"/>
          </a:xfrm>
          <a:prstGeom prst="rect">
            <a:avLst/>
          </a:prstGeom>
          <a:effectLst>
            <a:outerShdw blurRad="939800" dist="63500" dir="5400000" sx="96000" sy="96000" algn="t" rotWithShape="0">
              <a:prstClr val="black">
                <a:alpha val="40000"/>
              </a:prstClr>
            </a:outerShdw>
          </a:effectLst>
        </p:spPr>
      </p:pic>
      <p:sp>
        <p:nvSpPr>
          <p:cNvPr id="5" name="Picture Placeholder 3"/>
          <p:cNvSpPr>
            <a:spLocks noGrp="1"/>
          </p:cNvSpPr>
          <p:nvPr>
            <p:ph type="pic" sz="quarter" idx="12"/>
          </p:nvPr>
        </p:nvSpPr>
        <p:spPr>
          <a:xfrm>
            <a:off x="5847679" y="918706"/>
            <a:ext cx="4709830" cy="3523753"/>
          </a:xfrm>
          <a:prstGeom prst="rect">
            <a:avLst/>
          </a:prstGeom>
          <a:solidFill>
            <a:schemeClr val="bg1">
              <a:lumMod val="75000"/>
            </a:schemeClr>
          </a:solidFill>
          <a:effectLst/>
        </p:spPr>
        <p:txBody>
          <a:bodyPr/>
          <a:lstStyle/>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8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8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9" name="Rectangle 8"/>
          <p:cNvSpPr/>
          <p:nvPr userDrawn="1"/>
        </p:nvSpPr>
        <p:spPr>
          <a:xfrm>
            <a:off x="0" y="0"/>
            <a:ext cx="12192000" cy="4445000"/>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icture Placeholder 3"/>
          <p:cNvSpPr>
            <a:spLocks noGrp="1"/>
          </p:cNvSpPr>
          <p:nvPr>
            <p:ph type="pic" sz="quarter" idx="13" hasCustomPrompt="1"/>
          </p:nvPr>
        </p:nvSpPr>
        <p:spPr>
          <a:xfrm>
            <a:off x="2076450" y="1113637"/>
            <a:ext cx="3387090" cy="2117243"/>
          </a:xfrm>
          <a:prstGeom prst="rect">
            <a:avLst/>
          </a:prstGeom>
          <a:solidFill>
            <a:schemeClr val="bg1">
              <a:lumMod val="75000"/>
            </a:schemeClr>
          </a:solidFill>
          <a:effectLst/>
        </p:spPr>
        <p:txBody>
          <a:bodyPr/>
          <a:lstStyle>
            <a:lvl1pPr>
              <a:defRPr/>
            </a:lvl1pPr>
          </a:lstStyle>
          <a:p>
            <a:r>
              <a:rPr lang="id-ID" dirty="0"/>
              <a:t>Pict</a:t>
            </a:r>
            <a:endParaRPr lang="id-ID" dirty="0"/>
          </a:p>
        </p:txBody>
      </p:sp>
      <p:sp>
        <p:nvSpPr>
          <p:cNvPr id="6" name="Picture Placeholder 3"/>
          <p:cNvSpPr>
            <a:spLocks noGrp="1"/>
          </p:cNvSpPr>
          <p:nvPr>
            <p:ph type="pic" sz="quarter" idx="12" hasCustomPrompt="1"/>
          </p:nvPr>
        </p:nvSpPr>
        <p:spPr>
          <a:xfrm>
            <a:off x="948690" y="2287117"/>
            <a:ext cx="2099310" cy="1577651"/>
          </a:xfrm>
          <a:prstGeom prst="rect">
            <a:avLst/>
          </a:prstGeom>
          <a:solidFill>
            <a:schemeClr val="bg1">
              <a:lumMod val="75000"/>
            </a:schemeClr>
          </a:solidFill>
          <a:effectLst/>
        </p:spPr>
        <p:txBody>
          <a:bodyPr/>
          <a:lstStyle>
            <a:lvl1pPr>
              <a:defRPr/>
            </a:lvl1pPr>
          </a:lstStyle>
          <a:p>
            <a:r>
              <a:rPr lang="id-ID" dirty="0"/>
              <a:t>Pict</a:t>
            </a:r>
            <a:endParaRPr lang="id-ID" dirty="0"/>
          </a:p>
        </p:txBody>
      </p:sp>
      <p:sp>
        <p:nvSpPr>
          <p:cNvPr id="8" name="Picture Placeholder 3"/>
          <p:cNvSpPr>
            <a:spLocks noGrp="1"/>
          </p:cNvSpPr>
          <p:nvPr>
            <p:ph type="pic" sz="quarter" idx="14" hasCustomPrompt="1"/>
          </p:nvPr>
        </p:nvSpPr>
        <p:spPr>
          <a:xfrm>
            <a:off x="5662613" y="2697619"/>
            <a:ext cx="661987" cy="1086187"/>
          </a:xfrm>
          <a:prstGeom prst="rect">
            <a:avLst/>
          </a:prstGeom>
          <a:solidFill>
            <a:schemeClr val="bg1">
              <a:lumMod val="75000"/>
            </a:schemeClr>
          </a:solidFill>
          <a:effectLst/>
        </p:spPr>
        <p:txBody>
          <a:bodyPr/>
          <a:lstStyle>
            <a:lvl1pPr>
              <a:defRPr/>
            </a:lvl1pPr>
          </a:lstStyle>
          <a:p>
            <a:r>
              <a:rPr lang="id-ID" dirty="0"/>
              <a:t>Pict</a:t>
            </a:r>
            <a:endParaRPr lang="id-ID"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pSp>
        <p:nvGrpSpPr>
          <p:cNvPr id="3" name="Group 2"/>
          <p:cNvGrpSpPr/>
          <p:nvPr userDrawn="1"/>
        </p:nvGrpSpPr>
        <p:grpSpPr>
          <a:xfrm>
            <a:off x="-2052553" y="1169440"/>
            <a:ext cx="8637880" cy="4708732"/>
            <a:chOff x="417444" y="558294"/>
            <a:chExt cx="10058400" cy="5665924"/>
          </a:xfrm>
        </p:grpSpPr>
        <p:pic>
          <p:nvPicPr>
            <p:cNvPr id="4" name="Picture 3"/>
            <p:cNvPicPr>
              <a:picLocks noChangeAspect="1"/>
            </p:cNvPicPr>
            <p:nvPr/>
          </p:nvPicPr>
          <p:blipFill>
            <a:blip r:embed="rId2" cstate="screen"/>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1" fmla="*/ 0 w 7100047"/>
                <a:gd name="connsiteY0-2" fmla="*/ 0 h 4827495"/>
                <a:gd name="connsiteX1-3" fmla="*/ 7100047 w 7100047"/>
                <a:gd name="connsiteY1-4" fmla="*/ 0 h 4827495"/>
                <a:gd name="connsiteX2-5" fmla="*/ 3415553 w 7100047"/>
                <a:gd name="connsiteY2-6" fmla="*/ 4827495 h 4827495"/>
                <a:gd name="connsiteX3-7" fmla="*/ 0 w 7100047"/>
                <a:gd name="connsiteY3-8" fmla="*/ 3281083 h 4827495"/>
                <a:gd name="connsiteX4-9" fmla="*/ 0 w 7100047"/>
                <a:gd name="connsiteY4-10" fmla="*/ 0 h 4827495"/>
                <a:gd name="connsiteX0-11" fmla="*/ 0 w 7597588"/>
                <a:gd name="connsiteY0-12" fmla="*/ 0 h 4827495"/>
                <a:gd name="connsiteX1-13" fmla="*/ 7597588 w 7597588"/>
                <a:gd name="connsiteY1-14" fmla="*/ 2447364 h 4827495"/>
                <a:gd name="connsiteX2-15" fmla="*/ 3415553 w 7597588"/>
                <a:gd name="connsiteY2-16" fmla="*/ 4827495 h 4827495"/>
                <a:gd name="connsiteX3-17" fmla="*/ 0 w 7597588"/>
                <a:gd name="connsiteY3-18" fmla="*/ 3281083 h 4827495"/>
                <a:gd name="connsiteX4-19" fmla="*/ 0 w 7597588"/>
                <a:gd name="connsiteY4-20" fmla="*/ 0 h 4827495"/>
                <a:gd name="connsiteX0-21" fmla="*/ 4383741 w 7597588"/>
                <a:gd name="connsiteY0-22" fmla="*/ 0 h 3603813"/>
                <a:gd name="connsiteX1-23" fmla="*/ 7597588 w 7597588"/>
                <a:gd name="connsiteY1-24" fmla="*/ 1223682 h 3603813"/>
                <a:gd name="connsiteX2-25" fmla="*/ 3415553 w 7597588"/>
                <a:gd name="connsiteY2-26" fmla="*/ 3603813 h 3603813"/>
                <a:gd name="connsiteX3-27" fmla="*/ 0 w 7597588"/>
                <a:gd name="connsiteY3-28" fmla="*/ 2057401 h 3603813"/>
                <a:gd name="connsiteX4-29" fmla="*/ 4383741 w 7597588"/>
                <a:gd name="connsiteY4-30" fmla="*/ 0 h 3603813"/>
                <a:gd name="connsiteX0-31" fmla="*/ 4383741 w 7597588"/>
                <a:gd name="connsiteY0-32" fmla="*/ 0 h 3603813"/>
                <a:gd name="connsiteX1-33" fmla="*/ 7597588 w 7597588"/>
                <a:gd name="connsiteY1-34" fmla="*/ 1223682 h 3603813"/>
                <a:gd name="connsiteX2-35" fmla="*/ 3348318 w 7597588"/>
                <a:gd name="connsiteY2-36" fmla="*/ 3603813 h 3603813"/>
                <a:gd name="connsiteX3-37" fmla="*/ 0 w 7597588"/>
                <a:gd name="connsiteY3-38" fmla="*/ 2057401 h 3603813"/>
                <a:gd name="connsiteX4-39" fmla="*/ 4383741 w 7597588"/>
                <a:gd name="connsiteY4-40" fmla="*/ 0 h 3603813"/>
                <a:gd name="connsiteX0-41" fmla="*/ 4249270 w 7597588"/>
                <a:gd name="connsiteY0-42" fmla="*/ 0 h 3590366"/>
                <a:gd name="connsiteX1-43" fmla="*/ 7597588 w 7597588"/>
                <a:gd name="connsiteY1-44" fmla="*/ 1210235 h 3590366"/>
                <a:gd name="connsiteX2-45" fmla="*/ 3348318 w 7597588"/>
                <a:gd name="connsiteY2-46" fmla="*/ 3590366 h 3590366"/>
                <a:gd name="connsiteX3-47" fmla="*/ 0 w 7597588"/>
                <a:gd name="connsiteY3-48" fmla="*/ 2043954 h 3590366"/>
                <a:gd name="connsiteX4-49" fmla="*/ 4249270 w 7597588"/>
                <a:gd name="connsiteY4-50" fmla="*/ 0 h 3590366"/>
                <a:gd name="connsiteX0-51" fmla="*/ 4249270 w 7395882"/>
                <a:gd name="connsiteY0-52" fmla="*/ 0 h 3590366"/>
                <a:gd name="connsiteX1-53" fmla="*/ 7395882 w 7395882"/>
                <a:gd name="connsiteY1-54" fmla="*/ 1129553 h 3590366"/>
                <a:gd name="connsiteX2-55" fmla="*/ 3348318 w 7395882"/>
                <a:gd name="connsiteY2-56" fmla="*/ 3590366 h 3590366"/>
                <a:gd name="connsiteX3-57" fmla="*/ 0 w 7395882"/>
                <a:gd name="connsiteY3-58" fmla="*/ 2043954 h 3590366"/>
                <a:gd name="connsiteX4-59" fmla="*/ 4249270 w 7395882"/>
                <a:gd name="connsiteY4-60" fmla="*/ 0 h 3590366"/>
                <a:gd name="connsiteX0-61" fmla="*/ 4249270 w 7584141"/>
                <a:gd name="connsiteY0-62" fmla="*/ 0 h 3590366"/>
                <a:gd name="connsiteX1-63" fmla="*/ 7584141 w 7584141"/>
                <a:gd name="connsiteY1-64" fmla="*/ 1223682 h 3590366"/>
                <a:gd name="connsiteX2-65" fmla="*/ 3348318 w 7584141"/>
                <a:gd name="connsiteY2-66" fmla="*/ 3590366 h 3590366"/>
                <a:gd name="connsiteX3-67" fmla="*/ 0 w 7584141"/>
                <a:gd name="connsiteY3-68" fmla="*/ 2043954 h 3590366"/>
                <a:gd name="connsiteX4-69" fmla="*/ 4249270 w 7584141"/>
                <a:gd name="connsiteY4-70" fmla="*/ 0 h 3590366"/>
                <a:gd name="connsiteX0-71" fmla="*/ 4249270 w 7530353"/>
                <a:gd name="connsiteY0-72" fmla="*/ 0 h 3590366"/>
                <a:gd name="connsiteX1-73" fmla="*/ 7530353 w 7530353"/>
                <a:gd name="connsiteY1-74" fmla="*/ 1223682 h 3590366"/>
                <a:gd name="connsiteX2-75" fmla="*/ 3348318 w 7530353"/>
                <a:gd name="connsiteY2-76" fmla="*/ 3590366 h 3590366"/>
                <a:gd name="connsiteX3-77" fmla="*/ 0 w 7530353"/>
                <a:gd name="connsiteY3-78" fmla="*/ 2043954 h 3590366"/>
                <a:gd name="connsiteX4-79" fmla="*/ 4249270 w 7530353"/>
                <a:gd name="connsiteY4-80" fmla="*/ 0 h 3590366"/>
                <a:gd name="connsiteX0-81" fmla="*/ 4249270 w 7207623"/>
                <a:gd name="connsiteY0-82" fmla="*/ 0 h 3590366"/>
                <a:gd name="connsiteX1-83" fmla="*/ 7207623 w 7207623"/>
                <a:gd name="connsiteY1-84" fmla="*/ 1358153 h 3590366"/>
                <a:gd name="connsiteX2-85" fmla="*/ 3348318 w 7207623"/>
                <a:gd name="connsiteY2-86" fmla="*/ 3590366 h 3590366"/>
                <a:gd name="connsiteX3-87" fmla="*/ 0 w 7207623"/>
                <a:gd name="connsiteY3-88" fmla="*/ 2043954 h 3590366"/>
                <a:gd name="connsiteX4-89" fmla="*/ 4249270 w 7207623"/>
                <a:gd name="connsiteY4-90" fmla="*/ 0 h 3590366"/>
                <a:gd name="connsiteX0-91" fmla="*/ 4249270 w 7543800"/>
                <a:gd name="connsiteY0-92" fmla="*/ 0 h 3590366"/>
                <a:gd name="connsiteX1-93" fmla="*/ 7543800 w 7543800"/>
                <a:gd name="connsiteY1-94" fmla="*/ 1210235 h 3590366"/>
                <a:gd name="connsiteX2-95" fmla="*/ 3348318 w 7543800"/>
                <a:gd name="connsiteY2-96" fmla="*/ 3590366 h 3590366"/>
                <a:gd name="connsiteX3-97" fmla="*/ 0 w 7543800"/>
                <a:gd name="connsiteY3-98" fmla="*/ 2043954 h 3590366"/>
                <a:gd name="connsiteX4-99" fmla="*/ 4249270 w 7543800"/>
                <a:gd name="connsiteY4-100" fmla="*/ 0 h 359036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6" name="Picture Placeholder 7"/>
          <p:cNvSpPr>
            <a:spLocks noGrp="1"/>
          </p:cNvSpPr>
          <p:nvPr>
            <p:ph type="pic" sz="quarter" idx="12" hasCustomPrompt="1"/>
          </p:nvPr>
        </p:nvSpPr>
        <p:spPr>
          <a:xfrm rot="3295989">
            <a:off x="751033" y="561373"/>
            <a:ext cx="3169582" cy="5720644"/>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1" fmla="*/ 1105779 w 3029405"/>
              <a:gd name="connsiteY0-2" fmla="*/ 785509 h 4890958"/>
              <a:gd name="connsiteX1-3" fmla="*/ 3029405 w 3029405"/>
              <a:gd name="connsiteY1-4" fmla="*/ 0 h 4890958"/>
              <a:gd name="connsiteX2-5" fmla="*/ 3029405 w 3029405"/>
              <a:gd name="connsiteY2-6" fmla="*/ 4890958 h 4890958"/>
              <a:gd name="connsiteX3-7" fmla="*/ 0 w 3029405"/>
              <a:gd name="connsiteY3-8" fmla="*/ 4890958 h 4890958"/>
              <a:gd name="connsiteX4-9" fmla="*/ 1105779 w 3029405"/>
              <a:gd name="connsiteY4-10" fmla="*/ 785509 h 4890958"/>
              <a:gd name="connsiteX0-11" fmla="*/ 737858 w 3029405"/>
              <a:gd name="connsiteY0-12" fmla="*/ 964813 h 4890958"/>
              <a:gd name="connsiteX1-13" fmla="*/ 3029405 w 3029405"/>
              <a:gd name="connsiteY1-14" fmla="*/ 0 h 4890958"/>
              <a:gd name="connsiteX2-15" fmla="*/ 3029405 w 3029405"/>
              <a:gd name="connsiteY2-16" fmla="*/ 4890958 h 4890958"/>
              <a:gd name="connsiteX3-17" fmla="*/ 0 w 3029405"/>
              <a:gd name="connsiteY3-18" fmla="*/ 4890958 h 4890958"/>
              <a:gd name="connsiteX4-19" fmla="*/ 737858 w 3029405"/>
              <a:gd name="connsiteY4-20" fmla="*/ 964813 h 4890958"/>
              <a:gd name="connsiteX0-21" fmla="*/ 737858 w 3187740"/>
              <a:gd name="connsiteY0-22" fmla="*/ 1747423 h 5673568"/>
              <a:gd name="connsiteX1-23" fmla="*/ 3187740 w 3187740"/>
              <a:gd name="connsiteY1-24" fmla="*/ 0 h 5673568"/>
              <a:gd name="connsiteX2-25" fmla="*/ 3029405 w 3187740"/>
              <a:gd name="connsiteY2-26" fmla="*/ 5673568 h 5673568"/>
              <a:gd name="connsiteX3-27" fmla="*/ 0 w 3187740"/>
              <a:gd name="connsiteY3-28" fmla="*/ 5673568 h 5673568"/>
              <a:gd name="connsiteX4-29" fmla="*/ 737858 w 3187740"/>
              <a:gd name="connsiteY4-30" fmla="*/ 1747423 h 5673568"/>
              <a:gd name="connsiteX0-31" fmla="*/ 737858 w 3187740"/>
              <a:gd name="connsiteY0-32" fmla="*/ 1747423 h 5673568"/>
              <a:gd name="connsiteX1-33" fmla="*/ 3187740 w 3187740"/>
              <a:gd name="connsiteY1-34" fmla="*/ 0 h 5673568"/>
              <a:gd name="connsiteX2-35" fmla="*/ 2160642 w 3187740"/>
              <a:gd name="connsiteY2-36" fmla="*/ 4086200 h 5673568"/>
              <a:gd name="connsiteX3-37" fmla="*/ 0 w 3187740"/>
              <a:gd name="connsiteY3-38" fmla="*/ 5673568 h 5673568"/>
              <a:gd name="connsiteX4-39" fmla="*/ 737858 w 3187740"/>
              <a:gd name="connsiteY4-40" fmla="*/ 1747423 h 5673568"/>
              <a:gd name="connsiteX0-41" fmla="*/ 737858 w 3187740"/>
              <a:gd name="connsiteY0-42" fmla="*/ 1747423 h 5673568"/>
              <a:gd name="connsiteX1-43" fmla="*/ 3187740 w 3187740"/>
              <a:gd name="connsiteY1-44" fmla="*/ 0 h 5673568"/>
              <a:gd name="connsiteX2-45" fmla="*/ 2744331 w 3187740"/>
              <a:gd name="connsiteY2-46" fmla="*/ 4076974 h 5673568"/>
              <a:gd name="connsiteX3-47" fmla="*/ 0 w 3187740"/>
              <a:gd name="connsiteY3-48" fmla="*/ 5673568 h 5673568"/>
              <a:gd name="connsiteX4-49" fmla="*/ 737858 w 3187740"/>
              <a:gd name="connsiteY4-50" fmla="*/ 1747423 h 5673568"/>
              <a:gd name="connsiteX0-51" fmla="*/ 736660 w 3186542"/>
              <a:gd name="connsiteY0-52" fmla="*/ 1747423 h 5711649"/>
              <a:gd name="connsiteX1-53" fmla="*/ 3186542 w 3186542"/>
              <a:gd name="connsiteY1-54" fmla="*/ 0 h 5711649"/>
              <a:gd name="connsiteX2-55" fmla="*/ 2743133 w 3186542"/>
              <a:gd name="connsiteY2-56" fmla="*/ 4076974 h 5711649"/>
              <a:gd name="connsiteX3-57" fmla="*/ 0 w 3186542"/>
              <a:gd name="connsiteY3-58" fmla="*/ 5711649 h 5711649"/>
              <a:gd name="connsiteX4-59" fmla="*/ 736660 w 3186542"/>
              <a:gd name="connsiteY4-60" fmla="*/ 1747423 h 5711649"/>
              <a:gd name="connsiteX0-61" fmla="*/ 736660 w 3186542"/>
              <a:gd name="connsiteY0-62" fmla="*/ 1747423 h 5711649"/>
              <a:gd name="connsiteX1-63" fmla="*/ 3186542 w 3186542"/>
              <a:gd name="connsiteY1-64" fmla="*/ 0 h 5711649"/>
              <a:gd name="connsiteX2-65" fmla="*/ 2692579 w 3186542"/>
              <a:gd name="connsiteY2-66" fmla="*/ 4069417 h 5711649"/>
              <a:gd name="connsiteX3-67" fmla="*/ 0 w 3186542"/>
              <a:gd name="connsiteY3-68" fmla="*/ 5711649 h 5711649"/>
              <a:gd name="connsiteX4-69" fmla="*/ 736660 w 3186542"/>
              <a:gd name="connsiteY4-70" fmla="*/ 1747423 h 5711649"/>
              <a:gd name="connsiteX0-71" fmla="*/ 736660 w 3186542"/>
              <a:gd name="connsiteY0-72" fmla="*/ 1747423 h 5711649"/>
              <a:gd name="connsiteX1-73" fmla="*/ 3186542 w 3186542"/>
              <a:gd name="connsiteY1-74" fmla="*/ 0 h 5711649"/>
              <a:gd name="connsiteX2-75" fmla="*/ 2735870 w 3186542"/>
              <a:gd name="connsiteY2-76" fmla="*/ 4082348 h 5711649"/>
              <a:gd name="connsiteX3-77" fmla="*/ 0 w 3186542"/>
              <a:gd name="connsiteY3-78" fmla="*/ 5711649 h 5711649"/>
              <a:gd name="connsiteX4-79" fmla="*/ 736660 w 3186542"/>
              <a:gd name="connsiteY4-80" fmla="*/ 1747423 h 5711649"/>
              <a:gd name="connsiteX0-81" fmla="*/ 729651 w 3186542"/>
              <a:gd name="connsiteY0-82" fmla="*/ 1736685 h 5711649"/>
              <a:gd name="connsiteX1-83" fmla="*/ 3186542 w 3186542"/>
              <a:gd name="connsiteY1-84" fmla="*/ 0 h 5711649"/>
              <a:gd name="connsiteX2-85" fmla="*/ 2735870 w 3186542"/>
              <a:gd name="connsiteY2-86" fmla="*/ 4082348 h 5711649"/>
              <a:gd name="connsiteX3-87" fmla="*/ 0 w 3186542"/>
              <a:gd name="connsiteY3-88" fmla="*/ 5711649 h 5711649"/>
              <a:gd name="connsiteX4-89" fmla="*/ 729651 w 3186542"/>
              <a:gd name="connsiteY4-90" fmla="*/ 1736685 h 5711649"/>
              <a:gd name="connsiteX0-91" fmla="*/ 715596 w 3172487"/>
              <a:gd name="connsiteY0-92" fmla="*/ 1736685 h 5704059"/>
              <a:gd name="connsiteX1-93" fmla="*/ 3172487 w 3172487"/>
              <a:gd name="connsiteY1-94" fmla="*/ 0 h 5704059"/>
              <a:gd name="connsiteX2-95" fmla="*/ 2721815 w 3172487"/>
              <a:gd name="connsiteY2-96" fmla="*/ 4082348 h 5704059"/>
              <a:gd name="connsiteX3-97" fmla="*/ 0 w 3172487"/>
              <a:gd name="connsiteY3-98" fmla="*/ 5704059 h 5704059"/>
              <a:gd name="connsiteX4-99" fmla="*/ 715596 w 3172487"/>
              <a:gd name="connsiteY4-100" fmla="*/ 1736685 h 5704059"/>
              <a:gd name="connsiteX0-101" fmla="*/ 712691 w 3169582"/>
              <a:gd name="connsiteY0-102" fmla="*/ 1736685 h 5720644"/>
              <a:gd name="connsiteX1-103" fmla="*/ 3169582 w 3169582"/>
              <a:gd name="connsiteY1-104" fmla="*/ 0 h 5720644"/>
              <a:gd name="connsiteX2-105" fmla="*/ 2718910 w 3169582"/>
              <a:gd name="connsiteY2-106" fmla="*/ 4082348 h 5720644"/>
              <a:gd name="connsiteX3-107" fmla="*/ 0 w 3169582"/>
              <a:gd name="connsiteY3-108" fmla="*/ 5720644 h 5720644"/>
              <a:gd name="connsiteX4-109" fmla="*/ 712691 w 3169582"/>
              <a:gd name="connsiteY4-110" fmla="*/ 1736685 h 572064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69582" h="5720644">
                <a:moveTo>
                  <a:pt x="712691" y="1736685"/>
                </a:moveTo>
                <a:lnTo>
                  <a:pt x="3169582" y="0"/>
                </a:lnTo>
                <a:lnTo>
                  <a:pt x="2718910" y="4082348"/>
                </a:lnTo>
                <a:lnTo>
                  <a:pt x="0" y="5720644"/>
                </a:lnTo>
                <a:lnTo>
                  <a:pt x="712691" y="1736685"/>
                </a:lnTo>
                <a:close/>
              </a:path>
            </a:pathLst>
          </a:custGeom>
          <a:solidFill>
            <a:schemeClr val="bg1">
              <a:lumMod val="85000"/>
            </a:schemeClr>
          </a:solidFill>
        </p:spPr>
        <p:txBody>
          <a:bodyPr/>
          <a:lstStyle>
            <a:lvl1pPr>
              <a:defRPr/>
            </a:lvl1pPr>
          </a:lstStyle>
          <a:p>
            <a:r>
              <a:rPr lang="id-ID" dirty="0"/>
              <a:t>Pict</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3860800" y="0"/>
            <a:ext cx="4508500" cy="6858000"/>
          </a:xfrm>
          <a:prstGeom prst="rect">
            <a:avLst/>
          </a:prstGeom>
          <a:solidFill>
            <a:schemeClr val="bg1">
              <a:lumMod val="95000"/>
            </a:schemeClr>
          </a:solidFill>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0" y="0"/>
            <a:ext cx="12192000" cy="4257675"/>
          </a:xfrm>
          <a:prstGeom prst="rect">
            <a:avLst/>
          </a:prstGeom>
          <a:solidFill>
            <a:schemeClr val="bg1">
              <a:lumMod val="95000"/>
            </a:schemeClr>
          </a:solidFill>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5" name="Rectangle 4"/>
          <p:cNvSpPr/>
          <p:nvPr userDrawn="1"/>
        </p:nvSpPr>
        <p:spPr>
          <a:xfrm>
            <a:off x="0" y="0"/>
            <a:ext cx="3856990" cy="6858000"/>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icture Placeholder 6"/>
          <p:cNvSpPr>
            <a:spLocks noGrp="1"/>
          </p:cNvSpPr>
          <p:nvPr>
            <p:ph type="pic" sz="quarter" idx="10" hasCustomPrompt="1"/>
          </p:nvPr>
        </p:nvSpPr>
        <p:spPr>
          <a:xfrm>
            <a:off x="1675782" y="1540125"/>
            <a:ext cx="1481692" cy="1483365"/>
          </a:xfrm>
          <a:prstGeom prst="ellipse">
            <a:avLst/>
          </a:prstGeom>
        </p:spPr>
        <p:txBody>
          <a:bodyPr/>
          <a:lstStyle>
            <a:lvl1pPr>
              <a:defRPr/>
            </a:lvl1pPr>
          </a:lstStyle>
          <a:p>
            <a:r>
              <a:rPr lang="en-US" dirty="0"/>
              <a:t>Pict</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133350" y="-1"/>
            <a:ext cx="4429125" cy="3414713"/>
          </a:xfrm>
          <a:prstGeom prst="parallelogram">
            <a:avLst>
              <a:gd name="adj" fmla="val 43033"/>
            </a:avLst>
          </a:prstGeom>
        </p:spPr>
        <p:txBody>
          <a:bodyPr/>
          <a:lstStyle/>
          <a:p>
            <a:endParaRPr lang="id-ID"/>
          </a:p>
        </p:txBody>
      </p:sp>
      <p:sp>
        <p:nvSpPr>
          <p:cNvPr id="13" name="Picture Placeholder 11"/>
          <p:cNvSpPr>
            <a:spLocks noGrp="1"/>
          </p:cNvSpPr>
          <p:nvPr>
            <p:ph type="pic" sz="quarter" idx="11"/>
          </p:nvPr>
        </p:nvSpPr>
        <p:spPr>
          <a:xfrm>
            <a:off x="1657350" y="3414712"/>
            <a:ext cx="4429125" cy="3414713"/>
          </a:xfrm>
          <a:prstGeom prst="parallelogram">
            <a:avLst>
              <a:gd name="adj" fmla="val 43033"/>
            </a:avLst>
          </a:prstGeom>
        </p:spPr>
        <p:txBody>
          <a:bodyPr/>
          <a:lstStyle/>
          <a:p>
            <a:endParaRPr lang="id-ID"/>
          </a:p>
        </p:txBody>
      </p:sp>
      <p:sp>
        <p:nvSpPr>
          <p:cNvPr id="14" name="Picture Placeholder 11"/>
          <p:cNvSpPr>
            <a:spLocks noGrp="1"/>
          </p:cNvSpPr>
          <p:nvPr>
            <p:ph type="pic" sz="quarter" idx="12"/>
          </p:nvPr>
        </p:nvSpPr>
        <p:spPr>
          <a:xfrm>
            <a:off x="6086475" y="-1"/>
            <a:ext cx="4429125" cy="3414713"/>
          </a:xfrm>
          <a:prstGeom prst="parallelogram">
            <a:avLst>
              <a:gd name="adj" fmla="val 43033"/>
            </a:avLst>
          </a:prstGeom>
        </p:spPr>
        <p:txBody>
          <a:bodyPr/>
          <a:lstStyle/>
          <a:p>
            <a:endParaRPr lang="id-ID"/>
          </a:p>
        </p:txBody>
      </p:sp>
      <p:sp>
        <p:nvSpPr>
          <p:cNvPr id="15" name="Picture Placeholder 11"/>
          <p:cNvSpPr>
            <a:spLocks noGrp="1"/>
          </p:cNvSpPr>
          <p:nvPr>
            <p:ph type="pic" sz="quarter" idx="13"/>
          </p:nvPr>
        </p:nvSpPr>
        <p:spPr>
          <a:xfrm>
            <a:off x="7610475" y="3414712"/>
            <a:ext cx="4429125" cy="3414713"/>
          </a:xfrm>
          <a:prstGeom prst="parallelogram">
            <a:avLst>
              <a:gd name="adj" fmla="val 43033"/>
            </a:avLst>
          </a:prstGeom>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70000"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decel="70000" fill="hold" grpId="0" nodeType="afterEffect" nodePh="1">
                                  <p:stCondLst>
                                    <p:cond delay="0"/>
                                  </p:stCondLst>
                                  <p:endCondLst>
                                    <p:cond evt="begin" delay="0">
                                      <p:tn val="10"/>
                                    </p:cond>
                                  </p:end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decel="70000" fill="hold" grpId="0" nodeType="afterEffect" nodePh="1">
                                  <p:stCondLst>
                                    <p:cond delay="0"/>
                                  </p:stCondLst>
                                  <p:endCondLst>
                                    <p:cond evt="begin" delay="0">
                                      <p:tn val="15"/>
                                    </p:cond>
                                  </p:end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decel="70000" fill="hold" grpId="0" nodeType="afterEffect" nodePh="1">
                                  <p:stCondLst>
                                    <p:cond delay="0"/>
                                  </p:stCondLst>
                                  <p:endCondLst>
                                    <p:cond evt="begin" delay="0">
                                      <p:tn val="20"/>
                                    </p:cond>
                                  </p:end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052763" y="0"/>
            <a:ext cx="9139237" cy="3429000"/>
          </a:xfrm>
          <a:prstGeom prst="rect">
            <a:avLst/>
          </a:prstGeom>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0" y="0"/>
            <a:ext cx="12192000" cy="6858000"/>
          </a:xfrm>
          <a:prstGeom prst="rect">
            <a:avLst/>
          </a:prstGeom>
        </p:spPr>
        <p:txBody>
          <a:bodyPr/>
          <a:lstStyle/>
          <a:p>
            <a:endParaRPr lang="id-ID"/>
          </a:p>
        </p:txBody>
      </p:sp>
      <p:sp>
        <p:nvSpPr>
          <p:cNvPr id="5" name="Picture Placeholder 4"/>
          <p:cNvSpPr>
            <a:spLocks noGrp="1"/>
          </p:cNvSpPr>
          <p:nvPr>
            <p:ph type="pic" sz="quarter" idx="11"/>
          </p:nvPr>
        </p:nvSpPr>
        <p:spPr>
          <a:xfrm>
            <a:off x="7786155" y="1782763"/>
            <a:ext cx="3292475" cy="3292475"/>
          </a:xfrm>
          <a:prstGeom prst="rect">
            <a:avLst/>
          </a:prstGeom>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4430332"/>
          </a:xfrm>
          <a:prstGeom prst="rect">
            <a:avLst/>
          </a:prstGeom>
        </p:spPr>
        <p:txBody>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9" name="Picture Placeholder 3"/>
          <p:cNvSpPr>
            <a:spLocks noGrp="1"/>
          </p:cNvSpPr>
          <p:nvPr>
            <p:ph type="pic" sz="quarter" idx="13"/>
          </p:nvPr>
        </p:nvSpPr>
        <p:spPr>
          <a:xfrm>
            <a:off x="7724154" y="3203540"/>
            <a:ext cx="3808876" cy="2207196"/>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p>
            <a:endParaRPr lang="id-ID"/>
          </a:p>
        </p:txBody>
      </p:sp>
      <p:sp>
        <p:nvSpPr>
          <p:cNvPr id="4" name="Picture Placeholder 3"/>
          <p:cNvSpPr>
            <a:spLocks noGrp="1"/>
          </p:cNvSpPr>
          <p:nvPr>
            <p:ph type="pic" sz="quarter" idx="10"/>
          </p:nvPr>
        </p:nvSpPr>
        <p:spPr>
          <a:xfrm>
            <a:off x="351000" y="3055433"/>
            <a:ext cx="3808876" cy="2207196"/>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p>
            <a:endParaRPr lang="id-ID"/>
          </a:p>
        </p:txBody>
      </p:sp>
      <p:sp>
        <p:nvSpPr>
          <p:cNvPr id="7" name="Picture Placeholder 3"/>
          <p:cNvSpPr>
            <a:spLocks noGrp="1"/>
          </p:cNvSpPr>
          <p:nvPr>
            <p:ph type="pic" sz="quarter" idx="11"/>
          </p:nvPr>
        </p:nvSpPr>
        <p:spPr>
          <a:xfrm>
            <a:off x="2898870" y="3645715"/>
            <a:ext cx="3808876" cy="2207196"/>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p>
            <a:endParaRPr lang="id-ID"/>
          </a:p>
        </p:txBody>
      </p:sp>
      <p:sp>
        <p:nvSpPr>
          <p:cNvPr id="8" name="Picture Placeholder 3"/>
          <p:cNvSpPr>
            <a:spLocks noGrp="1"/>
          </p:cNvSpPr>
          <p:nvPr>
            <p:ph type="pic" sz="quarter" idx="12"/>
          </p:nvPr>
        </p:nvSpPr>
        <p:spPr>
          <a:xfrm>
            <a:off x="5176284" y="2432954"/>
            <a:ext cx="3808876" cy="2207196"/>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p>
            <a:endParaRPr lang="id-ID" dirty="0"/>
          </a:p>
        </p:txBody>
      </p:sp>
      <p:sp>
        <p:nvSpPr>
          <p:cNvPr id="10" name="Title 4"/>
          <p:cNvSpPr>
            <a:spLocks noGrp="1"/>
          </p:cNvSpPr>
          <p:nvPr>
            <p:ph type="title" hasCustomPrompt="1"/>
          </p:nvPr>
        </p:nvSpPr>
        <p:spPr>
          <a:xfrm>
            <a:off x="991169" y="870094"/>
            <a:ext cx="10376278" cy="699400"/>
          </a:xfrm>
          <a:prstGeom prst="rect">
            <a:avLst/>
          </a:prstGeom>
        </p:spPr>
        <p:txBody>
          <a:bodyPr/>
          <a:lstStyle>
            <a:lvl1pPr algn="ctr">
              <a:defRPr sz="44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dirty="0"/>
              <a:t>Insert Title in Here</a:t>
            </a:r>
            <a:endParaRPr lang="id-ID" dirty="0"/>
          </a:p>
        </p:txBody>
      </p:sp>
      <p:sp>
        <p:nvSpPr>
          <p:cNvPr id="11" name="Text Placeholder 7"/>
          <p:cNvSpPr>
            <a:spLocks noGrp="1"/>
          </p:cNvSpPr>
          <p:nvPr>
            <p:ph type="body" sz="quarter" idx="14" hasCustomPrompt="1"/>
          </p:nvPr>
        </p:nvSpPr>
        <p:spPr>
          <a:xfrm>
            <a:off x="990790" y="1433135"/>
            <a:ext cx="10376278" cy="272717"/>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endParaRPr lang="id-ID" dirty="0"/>
          </a:p>
        </p:txBody>
      </p:sp>
      <p:sp>
        <p:nvSpPr>
          <p:cNvPr id="12" name="Freeform: Shape 11"/>
          <p:cNvSpPr/>
          <p:nvPr userDrawn="1"/>
        </p:nvSpPr>
        <p:spPr>
          <a:xfrm>
            <a:off x="5872824" y="469393"/>
            <a:ext cx="612209" cy="296418"/>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74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7400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decel="74000" fill="hold" grpId="0" nodeType="withEffect">
                                  <p:stCondLst>
                                    <p:cond delay="50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cBhvr additive="base">
                                        <p:cTn id="1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75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7" grpId="0" animBg="1"/>
      <p:bldP spid="8" grpId="0" animBg="1"/>
      <p:bldP spid="10" grpId="0"/>
      <p:bldP spid="11" grpId="0" build="p">
        <p:tmplLst>
          <p:tmpl lvl="1">
            <p:tnLst>
              <p:par>
                <p:cTn presetID="2" presetClass="entr" presetSubtype="1" decel="74000" fill="hold" nodeType="withEffect">
                  <p:stCondLst>
                    <p:cond delay="5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P spid="12"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11" name="Picture Placeholder 10"/>
          <p:cNvSpPr>
            <a:spLocks noGrp="1"/>
          </p:cNvSpPr>
          <p:nvPr>
            <p:ph type="pic" sz="quarter" idx="11"/>
          </p:nvPr>
        </p:nvSpPr>
        <p:spPr>
          <a:xfrm>
            <a:off x="5816600" y="0"/>
            <a:ext cx="2946400" cy="4457700"/>
          </a:xfrm>
          <a:custGeom>
            <a:avLst/>
            <a:gdLst>
              <a:gd name="connsiteX0" fmla="*/ 0 w 2946400"/>
              <a:gd name="connsiteY0" fmla="*/ 0 h 4457700"/>
              <a:gd name="connsiteX1" fmla="*/ 2946400 w 2946400"/>
              <a:gd name="connsiteY1" fmla="*/ 0 h 4457700"/>
              <a:gd name="connsiteX2" fmla="*/ 2946400 w 2946400"/>
              <a:gd name="connsiteY2" fmla="*/ 2984500 h 4457700"/>
              <a:gd name="connsiteX3" fmla="*/ 1473200 w 2946400"/>
              <a:gd name="connsiteY3" fmla="*/ 4457700 h 4457700"/>
              <a:gd name="connsiteX4" fmla="*/ 0 w 2946400"/>
              <a:gd name="connsiteY4" fmla="*/ 2984500 h 445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400" h="4457700">
                <a:moveTo>
                  <a:pt x="0" y="0"/>
                </a:moveTo>
                <a:lnTo>
                  <a:pt x="2946400" y="0"/>
                </a:lnTo>
                <a:lnTo>
                  <a:pt x="2946400" y="2984500"/>
                </a:lnTo>
                <a:lnTo>
                  <a:pt x="1473200" y="4457700"/>
                </a:lnTo>
                <a:lnTo>
                  <a:pt x="0" y="2984500"/>
                </a:lnTo>
                <a:close/>
              </a:path>
            </a:pathLst>
          </a:custGeom>
        </p:spPr>
        <p:txBody>
          <a:bodyPr wrap="square">
            <a:noAutofit/>
          </a:bodyPr>
          <a:lstStyle/>
          <a:p>
            <a:endParaRPr lang="id-ID"/>
          </a:p>
        </p:txBody>
      </p:sp>
      <p:sp>
        <p:nvSpPr>
          <p:cNvPr id="8" name="Picture Placeholder 7"/>
          <p:cNvSpPr>
            <a:spLocks noGrp="1"/>
          </p:cNvSpPr>
          <p:nvPr>
            <p:ph type="pic" sz="quarter" idx="10"/>
          </p:nvPr>
        </p:nvSpPr>
        <p:spPr>
          <a:xfrm>
            <a:off x="0" y="3149600"/>
            <a:ext cx="7175500" cy="2921000"/>
          </a:xfrm>
          <a:custGeom>
            <a:avLst/>
            <a:gdLst>
              <a:gd name="connsiteX0" fmla="*/ 0 w 7175500"/>
              <a:gd name="connsiteY0" fmla="*/ 0 h 2921000"/>
              <a:gd name="connsiteX1" fmla="*/ 5715000 w 7175500"/>
              <a:gd name="connsiteY1" fmla="*/ 0 h 2921000"/>
              <a:gd name="connsiteX2" fmla="*/ 7175500 w 7175500"/>
              <a:gd name="connsiteY2" fmla="*/ 1460500 h 2921000"/>
              <a:gd name="connsiteX3" fmla="*/ 5715000 w 7175500"/>
              <a:gd name="connsiteY3" fmla="*/ 2921000 h 2921000"/>
              <a:gd name="connsiteX4" fmla="*/ 0 w 7175500"/>
              <a:gd name="connsiteY4" fmla="*/ 2921000 h 292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5500" h="2921000">
                <a:moveTo>
                  <a:pt x="0" y="0"/>
                </a:moveTo>
                <a:lnTo>
                  <a:pt x="5715000" y="0"/>
                </a:lnTo>
                <a:lnTo>
                  <a:pt x="7175500" y="1460500"/>
                </a:lnTo>
                <a:lnTo>
                  <a:pt x="5715000" y="2921000"/>
                </a:lnTo>
                <a:lnTo>
                  <a:pt x="0" y="2921000"/>
                </a:lnTo>
                <a:close/>
              </a:path>
            </a:pathLst>
          </a:custGeom>
        </p:spPr>
        <p:txBody>
          <a:bodyPr wrap="square">
            <a:noAutofit/>
          </a:bodyPr>
          <a:lstStyle/>
          <a:p>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0"/>
            <a:ext cx="12192001" cy="6858000"/>
          </a:xfrm>
          <a:custGeom>
            <a:avLst/>
            <a:gdLst>
              <a:gd name="connsiteX0" fmla="*/ 11441681 w 12192001"/>
              <a:gd name="connsiteY0" fmla="*/ 0 h 6858000"/>
              <a:gd name="connsiteX1" fmla="*/ 12192001 w 12192001"/>
              <a:gd name="connsiteY1" fmla="*/ 0 h 6858000"/>
              <a:gd name="connsiteX2" fmla="*/ 12192001 w 12192001"/>
              <a:gd name="connsiteY2" fmla="*/ 5068266 h 6858000"/>
              <a:gd name="connsiteX3" fmla="*/ 9206061 w 12192001"/>
              <a:gd name="connsiteY3" fmla="*/ 6858000 h 6858000"/>
              <a:gd name="connsiteX4" fmla="*/ 0 w 121920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6858000">
                <a:moveTo>
                  <a:pt x="11441681" y="0"/>
                </a:moveTo>
                <a:lnTo>
                  <a:pt x="12192001" y="0"/>
                </a:lnTo>
                <a:lnTo>
                  <a:pt x="12192001" y="5068266"/>
                </a:lnTo>
                <a:lnTo>
                  <a:pt x="9206061" y="6858000"/>
                </a:lnTo>
                <a:lnTo>
                  <a:pt x="0" y="6858000"/>
                </a:lnTo>
                <a:close/>
              </a:path>
            </a:pathLst>
          </a:custGeom>
          <a:solidFill>
            <a:schemeClr val="bg1">
              <a:lumMod val="85000"/>
            </a:schemeClr>
          </a:solidFill>
        </p:spPr>
        <p:txBody>
          <a:bodyPr wrap="square">
            <a:noAutofit/>
          </a:bodyPr>
          <a:lstStyle/>
          <a:p>
            <a:r>
              <a:rPr lang="en-US"/>
              <a:t>Click icon to add picture</a:t>
            </a:r>
            <a:endParaRPr lang="id-ID"/>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0" y="0"/>
            <a:ext cx="12192000" cy="6858000"/>
          </a:xfrm>
          <a:custGeom>
            <a:avLst/>
            <a:gdLst>
              <a:gd name="connsiteX0" fmla="*/ 0 w 12192000"/>
              <a:gd name="connsiteY0" fmla="*/ 0 h 6858000"/>
              <a:gd name="connsiteX1" fmla="*/ 12192000 w 12192000"/>
              <a:gd name="connsiteY1" fmla="*/ 0 h 6858000"/>
              <a:gd name="connsiteX2" fmla="*/ 766503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766503" y="6858000"/>
                </a:lnTo>
                <a:lnTo>
                  <a:pt x="0" y="6858000"/>
                </a:lnTo>
                <a:close/>
              </a:path>
            </a:pathLst>
          </a:custGeom>
          <a:solidFill>
            <a:schemeClr val="bg1">
              <a:lumMod val="85000"/>
            </a:schemeClr>
          </a:solidFill>
        </p:spPr>
        <p:txBody>
          <a:bodyPr wrap="square">
            <a:noAutofit/>
          </a:bodyPr>
          <a:lstStyle/>
          <a:p>
            <a:r>
              <a:rPr lang="en-US" dirty="0"/>
              <a:t>Click icon to add picture</a:t>
            </a:r>
            <a:endParaRPr lang="id-ID" dirty="0"/>
          </a:p>
        </p:txBody>
      </p:sp>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文本框 1"/>
          <p:cNvSpPr txBox="1"/>
          <p:nvPr userDrawn="1"/>
        </p:nvSpPr>
        <p:spPr>
          <a:xfrm>
            <a:off x="101600" y="6508750"/>
            <a:ext cx="1291590" cy="275590"/>
          </a:xfrm>
          <a:prstGeom prst="rect">
            <a:avLst/>
          </a:prstGeom>
          <a:noFill/>
        </p:spPr>
        <p:txBody>
          <a:bodyPr wrap="none" rtlCol="0">
            <a:spAutoFit/>
          </a:bodyPr>
          <a:p>
            <a:r>
              <a:rPr lang="en-US" altLang="zh-CN" sz="1200">
                <a:solidFill>
                  <a:schemeClr val="bg1">
                    <a:lumMod val="65000"/>
                  </a:schemeClr>
                </a:solidFill>
              </a:rPr>
              <a:t>www.fuyankj.com</a:t>
            </a:r>
            <a:endParaRPr lang="en-US" altLang="zh-CN" sz="120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3" Type="http://schemas.openxmlformats.org/officeDocument/2006/relationships/theme" Target="../theme/theme1.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34000">
              <a:schemeClr val="bg1"/>
            </a:gs>
            <a:gs pos="100000">
              <a:schemeClr val="bg1">
                <a:lumMod val="95000"/>
              </a:schemeClr>
            </a:gs>
          </a:gsLst>
          <a:lin ang="2700000" scaled="1"/>
        </a:gradFill>
        <a:effectLst/>
      </p:bgPr>
    </p:bg>
    <p:spTree>
      <p:nvGrpSpPr>
        <p:cNvPr id="1" name=""/>
        <p:cNvGrpSpPr/>
        <p:nvPr/>
      </p:nvGrpSpPr>
      <p:grpSpPr>
        <a:xfrm>
          <a:off x="0" y="0"/>
          <a:ext cx="0" cy="0"/>
          <a:chOff x="0" y="0"/>
          <a:chExt cx="0" cy="0"/>
        </a:xfrm>
      </p:grpSpPr>
      <p:sp>
        <p:nvSpPr>
          <p:cNvPr id="8" name="Right Triangle 7"/>
          <p:cNvSpPr/>
          <p:nvPr userDrawn="1"/>
        </p:nvSpPr>
        <p:spPr>
          <a:xfrm rot="10800000">
            <a:off x="11379200" y="0"/>
            <a:ext cx="812800" cy="812800"/>
          </a:xfrm>
          <a:prstGeom prst="rtTriangle">
            <a:avLst/>
          </a:prstGeom>
          <a:gradFill>
            <a:gsLst>
              <a:gs pos="96000">
                <a:schemeClr val="accent1">
                  <a:lumMod val="60000"/>
                  <a:lumOff val="40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70021" y="74903"/>
            <a:ext cx="621979" cy="307777"/>
          </a:xfrm>
          <a:prstGeom prst="rect">
            <a:avLst/>
          </a:prstGeom>
          <a:noFill/>
        </p:spPr>
        <p:txBody>
          <a:bodyPr wrap="square" rtlCol="0">
            <a:spAutoFit/>
          </a:bodyPr>
          <a:lstStyle/>
          <a:p>
            <a:pPr algn="ctr"/>
            <a:fld id="{260E2A6B-A809-4840-BF14-8648BC0BDF87}" type="slidenum">
              <a:rPr lang="id-ID" sz="1400" b="0" i="0" smtClean="0">
                <a:solidFill>
                  <a:schemeClr val="bg1"/>
                </a:solidFill>
                <a:latin typeface="Lato" panose="020F0502020204030203" pitchFamily="34" charset="0"/>
                <a:ea typeface="Roboto Condensed Light" panose="02000000000000000000" pitchFamily="2" charset="0"/>
                <a:cs typeface="Lato" panose="020F0502020204030203" pitchFamily="34" charset="0"/>
              </a:rPr>
            </a:fld>
            <a:endParaRPr lang="id-ID" sz="1400" b="0" i="0" dirty="0">
              <a:solidFill>
                <a:schemeClr val="bg1"/>
              </a:solidFill>
              <a:latin typeface="Lato" panose="020F0502020204030203" pitchFamily="34" charset="0"/>
              <a:ea typeface="Roboto Condensed Light" panose="02000000000000000000" pitchFamily="2" charset="0"/>
              <a:cs typeface="Lato" panose="020F0502020204030203"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tags" Target="../tags/tag1.xml"/><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3.xml"/><Relationship Id="rId5" Type="http://schemas.openxmlformats.org/officeDocument/2006/relationships/tags" Target="../tags/tag3.xml"/><Relationship Id="rId4" Type="http://schemas.openxmlformats.org/officeDocument/2006/relationships/image" Target="../media/image8.png"/><Relationship Id="rId3" Type="http://schemas.openxmlformats.org/officeDocument/2006/relationships/tags" Target="../tags/tag2.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14.jpeg"/><Relationship Id="rId7" Type="http://schemas.openxmlformats.org/officeDocument/2006/relationships/tags" Target="../tags/tag6.xml"/><Relationship Id="rId6" Type="http://schemas.openxmlformats.org/officeDocument/2006/relationships/image" Target="../media/image13.png"/><Relationship Id="rId5" Type="http://schemas.openxmlformats.org/officeDocument/2006/relationships/tags" Target="../tags/tag5.xml"/><Relationship Id="rId4" Type="http://schemas.openxmlformats.org/officeDocument/2006/relationships/image" Target="../media/image12.jpeg"/><Relationship Id="rId3" Type="http://schemas.openxmlformats.org/officeDocument/2006/relationships/tags" Target="../tags/tag4.xml"/><Relationship Id="rId24" Type="http://schemas.openxmlformats.org/officeDocument/2006/relationships/notesSlide" Target="../notesSlides/notesSlide4.xml"/><Relationship Id="rId23" Type="http://schemas.openxmlformats.org/officeDocument/2006/relationships/slideLayout" Target="../slideLayouts/slideLayout1.xml"/><Relationship Id="rId22" Type="http://schemas.openxmlformats.org/officeDocument/2006/relationships/tags" Target="../tags/tag18.xml"/><Relationship Id="rId21" Type="http://schemas.openxmlformats.org/officeDocument/2006/relationships/tags" Target="../tags/tag17.xml"/><Relationship Id="rId20" Type="http://schemas.openxmlformats.org/officeDocument/2006/relationships/tags" Target="../tags/tag16.xml"/><Relationship Id="rId2" Type="http://schemas.openxmlformats.org/officeDocument/2006/relationships/image" Target="../media/image11.png"/><Relationship Id="rId19" Type="http://schemas.openxmlformats.org/officeDocument/2006/relationships/tags" Target="../tags/tag15.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image" Target="../media/image16.jpeg"/><Relationship Id="rId11" Type="http://schemas.openxmlformats.org/officeDocument/2006/relationships/tags" Target="../tags/tag8.xml"/><Relationship Id="rId10" Type="http://schemas.openxmlformats.org/officeDocument/2006/relationships/image" Target="../media/image15.pn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9.xml"/><Relationship Id="rId2" Type="http://schemas.openxmlformats.org/officeDocument/2006/relationships/image" Target="../media/image18.png"/><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image" Target="../media/image8.png"/><Relationship Id="rId2" Type="http://schemas.openxmlformats.org/officeDocument/2006/relationships/tags" Target="../tags/tag19.xml"/><Relationship Id="rId1" Type="http://schemas.openxmlformats.org/officeDocument/2006/relationships/image" Target="../media/image1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20.jpeg"/></Relationships>
</file>

<file path=ppt/slides/_rels/slide8.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21.png"/><Relationship Id="rId18" Type="http://schemas.openxmlformats.org/officeDocument/2006/relationships/notesSlide" Target="../notesSlides/notesSlide8.xml"/><Relationship Id="rId17" Type="http://schemas.openxmlformats.org/officeDocument/2006/relationships/slideLayout" Target="../slideLayouts/slideLayout1.xml"/><Relationship Id="rId16" Type="http://schemas.openxmlformats.org/officeDocument/2006/relationships/tags" Target="../tags/tag36.xml"/><Relationship Id="rId15" Type="http://schemas.openxmlformats.org/officeDocument/2006/relationships/tags" Target="../tags/tag35.xml"/><Relationship Id="rId14" Type="http://schemas.openxmlformats.org/officeDocument/2006/relationships/tags" Target="../tags/tag34.xml"/><Relationship Id="rId13" Type="http://schemas.openxmlformats.org/officeDocument/2006/relationships/tags" Target="../tags/tag33.xml"/><Relationship Id="rId12" Type="http://schemas.openxmlformats.org/officeDocument/2006/relationships/tags" Target="../tags/tag32.xml"/><Relationship Id="rId11" Type="http://schemas.openxmlformats.org/officeDocument/2006/relationships/tags" Target="../tags/tag31.xml"/><Relationship Id="rId10" Type="http://schemas.openxmlformats.org/officeDocument/2006/relationships/tags" Target="../tags/tag30.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37.xml"/><Relationship Id="rId2" Type="http://schemas.openxmlformats.org/officeDocument/2006/relationships/image" Target="../media/image22.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45.xml"/><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4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7.xml"/><Relationship Id="rId4" Type="http://schemas.openxmlformats.org/officeDocument/2006/relationships/image" Target="../media/image36.png"/><Relationship Id="rId3" Type="http://schemas.openxmlformats.org/officeDocument/2006/relationships/image" Target="../media/image1.tiff"/><Relationship Id="rId2" Type="http://schemas.openxmlformats.org/officeDocument/2006/relationships/image" Target="../media/image35.png"/><Relationship Id="rId1" Type="http://schemas.openxmlformats.org/officeDocument/2006/relationships/image" Target="../media/image34.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47.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34.jpeg"/></Relationships>
</file>

<file path=ppt/slides/_rels/slide16.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46.png"/><Relationship Id="rId7" Type="http://schemas.openxmlformats.org/officeDocument/2006/relationships/image" Target="../media/image45.png"/><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1.png"/><Relationship Id="rId3" Type="http://schemas.openxmlformats.org/officeDocument/2006/relationships/image" Target="../media/image1.tiff"/><Relationship Id="rId2" Type="http://schemas.openxmlformats.org/officeDocument/2006/relationships/image" Target="../media/image9.jpeg"/><Relationship Id="rId11" Type="http://schemas.openxmlformats.org/officeDocument/2006/relationships/notesSlide" Target="../notesSlides/notesSlide16.xml"/><Relationship Id="rId10" Type="http://schemas.openxmlformats.org/officeDocument/2006/relationships/slideLayout" Target="../slideLayouts/slideLayout21.xml"/><Relationship Id="rId1" Type="http://schemas.openxmlformats.org/officeDocument/2006/relationships/tags" Target="../tags/tag38.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8.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image" Target="../media/image47.png"/><Relationship Id="rId1" Type="http://schemas.openxmlformats.org/officeDocument/2006/relationships/tags" Target="../tags/tag39.xml"/></Relationships>
</file>

<file path=ppt/slides/_rels/slide18.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2" Type="http://schemas.openxmlformats.org/officeDocument/2006/relationships/notesSlide" Target="../notesSlides/notesSlide18.xml"/><Relationship Id="rId41" Type="http://schemas.openxmlformats.org/officeDocument/2006/relationships/slideLayout" Target="../slideLayouts/slideLayout43.xml"/><Relationship Id="rId40" Type="http://schemas.openxmlformats.org/officeDocument/2006/relationships/tags" Target="../tags/tag76.xml"/><Relationship Id="rId4" Type="http://schemas.openxmlformats.org/officeDocument/2006/relationships/tags" Target="../tags/tag44.xml"/><Relationship Id="rId39" Type="http://schemas.openxmlformats.org/officeDocument/2006/relationships/tags" Target="../tags/tag75.xml"/><Relationship Id="rId38" Type="http://schemas.openxmlformats.org/officeDocument/2006/relationships/image" Target="../media/image52.png"/><Relationship Id="rId37" Type="http://schemas.openxmlformats.org/officeDocument/2006/relationships/tags" Target="../tags/tag74.xml"/><Relationship Id="rId36" Type="http://schemas.openxmlformats.org/officeDocument/2006/relationships/tags" Target="../tags/tag73.xml"/><Relationship Id="rId35" Type="http://schemas.openxmlformats.org/officeDocument/2006/relationships/tags" Target="../tags/tag72.xml"/><Relationship Id="rId34" Type="http://schemas.openxmlformats.org/officeDocument/2006/relationships/tags" Target="../tags/tag71.xml"/><Relationship Id="rId33" Type="http://schemas.openxmlformats.org/officeDocument/2006/relationships/image" Target="../media/image51.png"/><Relationship Id="rId32" Type="http://schemas.openxmlformats.org/officeDocument/2006/relationships/tags" Target="../tags/tag70.xml"/><Relationship Id="rId31" Type="http://schemas.openxmlformats.org/officeDocument/2006/relationships/tags" Target="../tags/tag69.xml"/><Relationship Id="rId30" Type="http://schemas.openxmlformats.org/officeDocument/2006/relationships/tags" Target="../tags/tag68.xml"/><Relationship Id="rId3" Type="http://schemas.openxmlformats.org/officeDocument/2006/relationships/tags" Target="../tags/tag43.xml"/><Relationship Id="rId29" Type="http://schemas.openxmlformats.org/officeDocument/2006/relationships/tags" Target="../tags/tag67.xml"/><Relationship Id="rId28" Type="http://schemas.openxmlformats.org/officeDocument/2006/relationships/image" Target="../media/image50.png"/><Relationship Id="rId27" Type="http://schemas.openxmlformats.org/officeDocument/2006/relationships/tags" Target="../tags/tag66.xml"/><Relationship Id="rId26" Type="http://schemas.openxmlformats.org/officeDocument/2006/relationships/tags" Target="../tags/tag65.xml"/><Relationship Id="rId25" Type="http://schemas.openxmlformats.org/officeDocument/2006/relationships/tags" Target="../tags/tag64.xml"/><Relationship Id="rId24" Type="http://schemas.openxmlformats.org/officeDocument/2006/relationships/image" Target="../media/image49.png"/><Relationship Id="rId23" Type="http://schemas.openxmlformats.org/officeDocument/2006/relationships/tags" Target="../tags/tag63.xml"/><Relationship Id="rId22" Type="http://schemas.openxmlformats.org/officeDocument/2006/relationships/tags" Target="../tags/tag62.xml"/><Relationship Id="rId21" Type="http://schemas.openxmlformats.org/officeDocument/2006/relationships/tags" Target="../tags/tag61.xml"/><Relationship Id="rId20" Type="http://schemas.openxmlformats.org/officeDocument/2006/relationships/tags" Target="../tags/tag60.xml"/><Relationship Id="rId2" Type="http://schemas.openxmlformats.org/officeDocument/2006/relationships/image" Target="../media/image48.png"/><Relationship Id="rId19" Type="http://schemas.openxmlformats.org/officeDocument/2006/relationships/tags" Target="../tags/tag59.xml"/><Relationship Id="rId18" Type="http://schemas.openxmlformats.org/officeDocument/2006/relationships/tags" Target="../tags/tag58.xml"/><Relationship Id="rId17" Type="http://schemas.openxmlformats.org/officeDocument/2006/relationships/tags" Target="../tags/tag57.xml"/><Relationship Id="rId16" Type="http://schemas.openxmlformats.org/officeDocument/2006/relationships/tags" Target="../tags/tag56.xml"/><Relationship Id="rId15" Type="http://schemas.openxmlformats.org/officeDocument/2006/relationships/tags" Target="../tags/tag55.xml"/><Relationship Id="rId14" Type="http://schemas.openxmlformats.org/officeDocument/2006/relationships/tags" Target="../tags/tag54.xml"/><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tags" Target="../tags/tag42.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53.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54.png"/><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55.png"/><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46.xml"/><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image" Target="../media/image53.png"/></Relationships>
</file>

<file path=ppt/slides/_rels/slide23.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image" Target="../media/image63.png"/><Relationship Id="rId7" Type="http://schemas.openxmlformats.org/officeDocument/2006/relationships/image" Target="../media/image62.png"/><Relationship Id="rId6" Type="http://schemas.openxmlformats.org/officeDocument/2006/relationships/tags" Target="../tags/tag83.xml"/><Relationship Id="rId5" Type="http://schemas.openxmlformats.org/officeDocument/2006/relationships/image" Target="../media/image61.png"/><Relationship Id="rId4" Type="http://schemas.openxmlformats.org/officeDocument/2006/relationships/tags" Target="../tags/tag82.xml"/><Relationship Id="rId3" Type="http://schemas.openxmlformats.org/officeDocument/2006/relationships/image" Target="../media/image60.png"/><Relationship Id="rId2" Type="http://schemas.openxmlformats.org/officeDocument/2006/relationships/tags" Target="../tags/tag81.xml"/><Relationship Id="rId19" Type="http://schemas.openxmlformats.org/officeDocument/2006/relationships/notesSlide" Target="../notesSlides/notesSlide23.xml"/><Relationship Id="rId18" Type="http://schemas.openxmlformats.org/officeDocument/2006/relationships/slideLayout" Target="../slideLayouts/slideLayout51.xml"/><Relationship Id="rId17" Type="http://schemas.openxmlformats.org/officeDocument/2006/relationships/image" Target="../media/image8.png"/><Relationship Id="rId16" Type="http://schemas.openxmlformats.org/officeDocument/2006/relationships/image" Target="../media/image69.jpeg"/><Relationship Id="rId15" Type="http://schemas.openxmlformats.org/officeDocument/2006/relationships/image" Target="../media/image68.png"/><Relationship Id="rId14" Type="http://schemas.openxmlformats.org/officeDocument/2006/relationships/image" Target="../media/image67.jpeg"/><Relationship Id="rId13" Type="http://schemas.openxmlformats.org/officeDocument/2006/relationships/image" Target="../media/image66.png"/><Relationship Id="rId12" Type="http://schemas.openxmlformats.org/officeDocument/2006/relationships/image" Target="../media/image65.png"/><Relationship Id="rId11" Type="http://schemas.openxmlformats.org/officeDocument/2006/relationships/tags" Target="../tags/tag85.xml"/><Relationship Id="rId10" Type="http://schemas.openxmlformats.org/officeDocument/2006/relationships/image" Target="../media/image64.png"/><Relationship Id="rId1" Type="http://schemas.openxmlformats.org/officeDocument/2006/relationships/image" Target="../media/image5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6.xml"/><Relationship Id="rId3" Type="http://schemas.openxmlformats.org/officeDocument/2006/relationships/image" Target="../media/image8.png"/><Relationship Id="rId2" Type="http://schemas.openxmlformats.org/officeDocument/2006/relationships/tags" Target="../tags/tag86.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651.jpg_wh12001111"/>
          <p:cNvPicPr>
            <a:picLocks noChangeAspect="1"/>
          </p:cNvPicPr>
          <p:nvPr/>
        </p:nvPicPr>
        <p:blipFill>
          <a:blip r:embed="rId1"/>
          <a:stretch>
            <a:fillRect/>
          </a:stretch>
        </p:blipFill>
        <p:spPr>
          <a:xfrm>
            <a:off x="-635" y="0"/>
            <a:ext cx="12192635" cy="6858000"/>
          </a:xfrm>
          <a:prstGeom prst="rect">
            <a:avLst/>
          </a:prstGeom>
        </p:spPr>
      </p:pic>
      <p:sp>
        <p:nvSpPr>
          <p:cNvPr id="6"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0"/>
            <a:ext cx="12192000" cy="6858000"/>
          </a:xfrm>
          <a:prstGeom prst="rect">
            <a:avLst/>
          </a:prstGeom>
          <a:gradFill flip="none" rotWithShape="1">
            <a:gsLst>
              <a:gs pos="0">
                <a:srgbClr val="021328">
                  <a:alpha val="76000"/>
                </a:srgbClr>
              </a:gs>
              <a:gs pos="100000">
                <a:srgbClr val="000000">
                  <a:alpha val="94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35" name="Group 3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684362" y="0"/>
            <a:ext cx="14218752" cy="6858014"/>
            <a:chOff x="-2026751" y="-5"/>
            <a:chExt cx="14218752" cy="6858014"/>
          </a:xfrm>
        </p:grpSpPr>
        <p:sp>
          <p:nvSpPr>
            <p:cNvPr id="21" name="Freeform: Shape 20"/>
            <p:cNvSpPr/>
            <p:nvPr/>
          </p:nvSpPr>
          <p:spPr>
            <a:xfrm rot="16200000">
              <a:off x="7074090" y="1740088"/>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2" name="Freeform: Shape 21"/>
            <p:cNvSpPr/>
            <p:nvPr/>
          </p:nvSpPr>
          <p:spPr>
            <a:xfrm rot="16200000">
              <a:off x="5723020" y="1740086"/>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3" name="Freeform: Shape 22"/>
            <p:cNvSpPr/>
            <p:nvPr/>
          </p:nvSpPr>
          <p:spPr>
            <a:xfrm rot="16200000">
              <a:off x="4371950" y="1740093"/>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Freeform: Shape 23"/>
            <p:cNvSpPr/>
            <p:nvPr/>
          </p:nvSpPr>
          <p:spPr>
            <a:xfrm rot="16200000">
              <a:off x="3020880" y="1740091"/>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5" name="Freeform: Shape 24"/>
            <p:cNvSpPr/>
            <p:nvPr/>
          </p:nvSpPr>
          <p:spPr>
            <a:xfrm rot="16200000">
              <a:off x="1717192" y="1740093"/>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6" name="Freeform: Shape 25"/>
            <p:cNvSpPr/>
            <p:nvPr/>
          </p:nvSpPr>
          <p:spPr>
            <a:xfrm rot="16200000">
              <a:off x="366122" y="1740091"/>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7" name="Freeform: Shape 26"/>
            <p:cNvSpPr/>
            <p:nvPr/>
          </p:nvSpPr>
          <p:spPr>
            <a:xfrm rot="16200000">
              <a:off x="-984948" y="1740098"/>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Shape 27"/>
            <p:cNvSpPr/>
            <p:nvPr/>
          </p:nvSpPr>
          <p:spPr>
            <a:xfrm rot="16200000">
              <a:off x="-2336018" y="1740096"/>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3" name="Freeform: Shape 32"/>
            <p:cNvSpPr/>
            <p:nvPr/>
          </p:nvSpPr>
          <p:spPr>
            <a:xfrm rot="16200000">
              <a:off x="-3766842" y="1740086"/>
              <a:ext cx="6858002" cy="3377820"/>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9" name="TextBox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372610" y="2313305"/>
            <a:ext cx="3251200" cy="922020"/>
          </a:xfrm>
          <a:prstGeom prst="rect">
            <a:avLst/>
          </a:prstGeom>
          <a:noFill/>
        </p:spPr>
        <p:txBody>
          <a:bodyPr wrap="square" rtlCol="0">
            <a:spAutoFit/>
          </a:bodyPr>
          <a:lstStyle/>
          <a:p>
            <a:r>
              <a:rPr lang="zh-CN" altLang="id-ID" sz="5400" b="1" spc="6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富炎</a:t>
            </a:r>
            <a:r>
              <a:rPr lang="zh-CN" altLang="id-ID" sz="5400" b="1" spc="600" dirty="0">
                <a:solidFill>
                  <a:srgbClr val="EC720D"/>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精工</a:t>
            </a:r>
            <a:endParaRPr lang="zh-CN" altLang="id-ID" sz="5400" b="1" spc="600" dirty="0">
              <a:solidFill>
                <a:srgbClr val="EC720D"/>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29"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635740" y="3733645"/>
            <a:ext cx="8921153" cy="92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1200" dirty="0">
                <a:solidFill>
                  <a:schemeClr val="bg1">
                    <a:lumMod val="75000"/>
                  </a:schemeClr>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Suzhou Fuyan Precision Technology Co., Ltd. specializes in the research, development, production and sales of direct drive systems. The development team has many years of R&amp;D experience and can quickly provide customers with high quality and personalized solutions.</a:t>
            </a:r>
            <a:endParaRPr lang="id-ID" sz="1200" dirty="0">
              <a:solidFill>
                <a:schemeClr val="bg1">
                  <a:lumMod val="75000"/>
                </a:schemeClr>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sp>
        <p:nvSpPr>
          <p:cNvPr id="30" name="Rectangle 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812540" y="2982595"/>
            <a:ext cx="4175125" cy="751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200000"/>
              </a:lnSpc>
            </a:pPr>
            <a:r>
              <a:rPr lang="en-US" b="1" spc="600" dirty="0">
                <a:gradFill flip="none" rotWithShape="1">
                  <a:gsLst>
                    <a:gs pos="0">
                      <a:schemeClr val="accent1"/>
                    </a:gs>
                    <a:gs pos="100000">
                      <a:schemeClr val="accent1">
                        <a:lumMod val="60000"/>
                        <a:lumOff val="40000"/>
                      </a:schemeClr>
                    </a:gs>
                  </a:gsLst>
                  <a:lin ang="13500000" scaled="1"/>
                  <a:tileRect/>
                </a:gra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FUYANJINGGONG</a:t>
            </a:r>
            <a:endParaRPr lang="en-US" b="1" spc="600" dirty="0">
              <a:gradFill flip="none" rotWithShape="1">
                <a:gsLst>
                  <a:gs pos="0">
                    <a:schemeClr val="accent1"/>
                  </a:gs>
                  <a:gs pos="100000">
                    <a:schemeClr val="accent1">
                      <a:lumMod val="60000"/>
                      <a:lumOff val="40000"/>
                    </a:schemeClr>
                  </a:gs>
                </a:gsLst>
                <a:lin ang="13500000" scaled="1"/>
                <a:tileRect/>
              </a:gra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pic>
        <p:nvPicPr>
          <p:cNvPr id="2" name="图片 1" descr="2"/>
          <p:cNvPicPr>
            <a:picLocks noChangeAspect="1"/>
          </p:cNvPicPr>
          <p:nvPr>
            <p:custDataLst>
              <p:tags r:id="rId2"/>
            </p:custDataLst>
          </p:nvPr>
        </p:nvPicPr>
        <p:blipFill>
          <a:blip r:embed="rId3"/>
          <a:stretch>
            <a:fillRect/>
          </a:stretch>
        </p:blipFill>
        <p:spPr>
          <a:xfrm>
            <a:off x="5557520" y="1459865"/>
            <a:ext cx="880745" cy="771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2" presetClass="entr" presetSubtype="8" decel="54000" fill="hold" grpId="0" nodeType="withEffect">
                                  <p:stCondLst>
                                    <p:cond delay="25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0-#ppt_w/2"/>
                                          </p:val>
                                        </p:tav>
                                        <p:tav tm="100000">
                                          <p:val>
                                            <p:strVal val="#ppt_x"/>
                                          </p:val>
                                        </p:tav>
                                      </p:tavLst>
                                    </p:anim>
                                    <p:anim calcmode="lin" valueType="num">
                                      <p:cBhvr additive="base">
                                        <p:cTn id="15" dur="500" fill="hold"/>
                                        <p:tgtEl>
                                          <p:spTgt spid="29"/>
                                        </p:tgtEl>
                                        <p:attrNameLst>
                                          <p:attrName>ppt_y</p:attrName>
                                        </p:attrNameLst>
                                      </p:cBhvr>
                                      <p:tavLst>
                                        <p:tav tm="0">
                                          <p:val>
                                            <p:strVal val="#ppt_y"/>
                                          </p:val>
                                        </p:tav>
                                        <p:tav tm="100000">
                                          <p:val>
                                            <p:strVal val="#ppt_y"/>
                                          </p:val>
                                        </p:tav>
                                      </p:tavLst>
                                    </p:anim>
                                  </p:childTnLst>
                                </p:cTn>
                              </p:par>
                              <p:par>
                                <p:cTn id="16" presetID="2" presetClass="entr" presetSubtype="8" decel="5400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bldLvl="0" animBg="1"/>
      <p:bldP spid="3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910.jpg_wh12004444"/>
          <p:cNvPicPr>
            <a:picLocks noChangeAspect="1"/>
          </p:cNvPicPr>
          <p:nvPr/>
        </p:nvPicPr>
        <p:blipFill>
          <a:blip r:embed="rId1"/>
          <a:stretch>
            <a:fillRect/>
          </a:stretch>
        </p:blipFill>
        <p:spPr>
          <a:xfrm>
            <a:off x="0" y="0"/>
            <a:ext cx="12192635" cy="6857365"/>
          </a:xfrm>
          <a:prstGeom prst="rect">
            <a:avLst/>
          </a:prstGeom>
        </p:spPr>
      </p:pic>
      <p:sp>
        <p:nvSpPr>
          <p:cNvPr id="6"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35" y="0"/>
            <a:ext cx="12192000" cy="6858000"/>
          </a:xfrm>
          <a:prstGeom prst="rect">
            <a:avLst/>
          </a:prstGeom>
          <a:gradFill flip="none" rotWithShape="1">
            <a:gsLst>
              <a:gs pos="4000">
                <a:schemeClr val="tx1">
                  <a:lumMod val="75000"/>
                  <a:lumOff val="25000"/>
                  <a:alpha val="81000"/>
                </a:schemeClr>
              </a:gs>
              <a:gs pos="96000">
                <a:srgbClr val="000000">
                  <a:alpha val="7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1" name="Rectangle 1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786535" y="1137548"/>
            <a:ext cx="7705493" cy="4584173"/>
          </a:xfrm>
          <a:prstGeom prst="rect">
            <a:avLst/>
          </a:prstGeom>
          <a:gradFill>
            <a:gsLst>
              <a:gs pos="100000">
                <a:srgbClr val="F8B077">
                  <a:alpha val="58000"/>
                </a:srgbClr>
              </a:gs>
              <a:gs pos="30000">
                <a:srgbClr val="EC720D"/>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3" name="TextBox 3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528961" y="730665"/>
            <a:ext cx="1292662" cy="4077398"/>
          </a:xfrm>
          <a:prstGeom prst="rect">
            <a:avLst/>
          </a:prstGeom>
          <a:noFill/>
        </p:spPr>
        <p:txBody>
          <a:bodyPr vert="eaVert" wrap="none" rtlCol="0">
            <a:spAutoFit/>
          </a:bodyPr>
          <a:lstStyle/>
          <a:p>
            <a:r>
              <a:rPr lang="en-US" sz="7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CONTENTS</a:t>
            </a:r>
            <a:endParaRPr lang="id-ID" sz="7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4" name="TextBox 3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520142" y="2064145"/>
            <a:ext cx="1097280" cy="368300"/>
          </a:xfrm>
          <a:prstGeom prst="rect">
            <a:avLst/>
          </a:prstGeom>
          <a:noFill/>
        </p:spPr>
        <p:txBody>
          <a:bodyPr wrap="none" rtlCol="0">
            <a:spAutoFit/>
          </a:bodyPr>
          <a:lstStyle/>
          <a:p>
            <a:r>
              <a:rPr lang="zh-CN" altLang="id-ID"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公司简介</a:t>
            </a:r>
            <a:endParaRPr lang="zh-CN" altLang="id-ID"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Rectangle 3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4505577" y="2387707"/>
            <a:ext cx="3918071" cy="337185"/>
          </a:xfrm>
          <a:prstGeom prst="rect">
            <a:avLst/>
          </a:prstGeom>
        </p:spPr>
        <p:txBody>
          <a:bodyPr wrap="square">
            <a:spAutoFit/>
          </a:bodyPr>
          <a:lstStyle/>
          <a:p>
            <a:r>
              <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rPr>
              <a:t>COMPANY PROFILE</a:t>
            </a:r>
            <a:endPar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6" name="TextBox 4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0387895" y="2078399"/>
            <a:ext cx="418704" cy="400110"/>
          </a:xfrm>
          <a:prstGeom prst="rect">
            <a:avLst/>
          </a:prstGeom>
          <a:noFill/>
        </p:spPr>
        <p:txBody>
          <a:bodyPr wrap="none" rtlCol="0">
            <a:spAutoFit/>
          </a:bodyPr>
          <a:lstStyle/>
          <a:p>
            <a:r>
              <a:rPr lang="en-US"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01</a:t>
            </a:r>
            <a:endParaRPr lang="id-ID"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TextBox 5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520142" y="2834121"/>
            <a:ext cx="1097280" cy="368300"/>
          </a:xfrm>
          <a:prstGeom prst="rect">
            <a:avLst/>
          </a:prstGeom>
          <a:noFill/>
        </p:spPr>
        <p:txBody>
          <a:bodyPr wrap="none" rtlCol="0">
            <a:spAutoFit/>
          </a:bodyPr>
          <a:lstStyle/>
          <a:p>
            <a:r>
              <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丝杆模组</a:t>
            </a: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Rectangle 5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4505577" y="3157683"/>
            <a:ext cx="3918071" cy="337185"/>
          </a:xfrm>
          <a:prstGeom prst="rect">
            <a:avLst/>
          </a:prstGeom>
        </p:spPr>
        <p:txBody>
          <a:bodyPr wrap="square">
            <a:spAutoFit/>
          </a:bodyPr>
          <a:lstStyle/>
          <a:p>
            <a:r>
              <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rPr>
              <a:t>SCREW MODULE</a:t>
            </a:r>
            <a:endPar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9" name="TextBox 5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0387895" y="2848375"/>
            <a:ext cx="461986" cy="400110"/>
          </a:xfrm>
          <a:prstGeom prst="rect">
            <a:avLst/>
          </a:prstGeom>
          <a:noFill/>
        </p:spPr>
        <p:txBody>
          <a:bodyPr wrap="none" rtlCol="0">
            <a:spAutoFit/>
          </a:bodyPr>
          <a:lstStyle/>
          <a:p>
            <a:r>
              <a:rPr lang="en-US"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02</a:t>
            </a:r>
            <a:endParaRPr lang="id-ID"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TextBox 6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520142" y="3604097"/>
            <a:ext cx="1097280" cy="368300"/>
          </a:xfrm>
          <a:prstGeom prst="rect">
            <a:avLst/>
          </a:prstGeom>
          <a:noFill/>
        </p:spPr>
        <p:txBody>
          <a:bodyPr wrap="none" rtlCol="0">
            <a:spAutoFit/>
          </a:bodyPr>
          <a:lstStyle/>
          <a:p>
            <a:r>
              <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直驱电机</a:t>
            </a: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1" name="Rectangle 6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4505577" y="3927659"/>
            <a:ext cx="3918071" cy="337185"/>
          </a:xfrm>
          <a:prstGeom prst="rect">
            <a:avLst/>
          </a:prstGeom>
        </p:spPr>
        <p:txBody>
          <a:bodyPr wrap="square">
            <a:spAutoFit/>
          </a:bodyPr>
          <a:lstStyle/>
          <a:p>
            <a:r>
              <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rPr>
              <a:t>LINEAR MOTORS </a:t>
            </a:r>
            <a:endPar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22" name="TextBox 6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0387895" y="3618351"/>
            <a:ext cx="460382" cy="400110"/>
          </a:xfrm>
          <a:prstGeom prst="rect">
            <a:avLst/>
          </a:prstGeom>
          <a:noFill/>
        </p:spPr>
        <p:txBody>
          <a:bodyPr wrap="none" rtlCol="0">
            <a:spAutoFit/>
          </a:bodyPr>
          <a:lstStyle/>
          <a:p>
            <a:r>
              <a:rPr lang="en-US"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03</a:t>
            </a:r>
            <a:endParaRPr lang="id-ID"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3" name="TextBox 6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520142" y="4374073"/>
            <a:ext cx="1097280" cy="368300"/>
          </a:xfrm>
          <a:prstGeom prst="rect">
            <a:avLst/>
          </a:prstGeom>
          <a:noFill/>
        </p:spPr>
        <p:txBody>
          <a:bodyPr wrap="none" rtlCol="0">
            <a:spAutoFit/>
          </a:bodyPr>
          <a:lstStyle/>
          <a:p>
            <a:r>
              <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音圈电机</a:t>
            </a: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Rectangle 6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4505577" y="4697635"/>
            <a:ext cx="3918071" cy="337185"/>
          </a:xfrm>
          <a:prstGeom prst="rect">
            <a:avLst/>
          </a:prstGeom>
        </p:spPr>
        <p:txBody>
          <a:bodyPr wrap="square">
            <a:spAutoFit/>
          </a:bodyPr>
          <a:lstStyle/>
          <a:p>
            <a:r>
              <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rPr>
              <a:t>VOICE COIL MOTOR</a:t>
            </a:r>
            <a:endParaRPr lang="en-US" sz="1600" dirty="0">
              <a:solidFill>
                <a:schemeClr val="bg1">
                  <a:lumMod val="9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grpSp>
        <p:nvGrpSpPr>
          <p:cNvPr id="25" name="Group 7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7330137" y="2281748"/>
            <a:ext cx="3015897" cy="2309928"/>
            <a:chOff x="3265649" y="2421667"/>
            <a:chExt cx="1441351" cy="2309928"/>
          </a:xfrm>
        </p:grpSpPr>
        <p:cxnSp>
          <p:nvCxnSpPr>
            <p:cNvPr id="26" name="Straight Connector 44"/>
            <p:cNvCxnSpPr/>
            <p:nvPr/>
          </p:nvCxnSpPr>
          <p:spPr>
            <a:xfrm>
              <a:off x="3265649" y="2421667"/>
              <a:ext cx="144135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53"/>
            <p:cNvCxnSpPr/>
            <p:nvPr/>
          </p:nvCxnSpPr>
          <p:spPr>
            <a:xfrm>
              <a:off x="3265649" y="3191643"/>
              <a:ext cx="144135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64"/>
            <p:cNvCxnSpPr/>
            <p:nvPr/>
          </p:nvCxnSpPr>
          <p:spPr>
            <a:xfrm>
              <a:off x="3265649" y="3961619"/>
              <a:ext cx="144135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69"/>
            <p:cNvCxnSpPr/>
            <p:nvPr/>
          </p:nvCxnSpPr>
          <p:spPr>
            <a:xfrm>
              <a:off x="3265649" y="4731595"/>
              <a:ext cx="144135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0" name="TextBox 7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0387895" y="4388327"/>
            <a:ext cx="463588" cy="400110"/>
          </a:xfrm>
          <a:prstGeom prst="rect">
            <a:avLst/>
          </a:prstGeom>
          <a:noFill/>
        </p:spPr>
        <p:txBody>
          <a:bodyPr wrap="none" rtlCol="0">
            <a:spAutoFit/>
          </a:bodyPr>
          <a:lstStyle/>
          <a:p>
            <a:r>
              <a:rPr lang="en-US"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04</a:t>
            </a:r>
            <a:endParaRPr lang="id-ID" sz="2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descr="C:\Users\MSI\Desktop\1910.jpg_wh12004444.jpg1910.jpg_wh12004444"/>
          <p:cNvPicPr>
            <a:picLocks noGrp="1" noChangeAspect="1"/>
          </p:cNvPicPr>
          <p:nvPr>
            <p:ph type="pic" sz="quarter" idx="10"/>
          </p:nvPr>
        </p:nvPicPr>
        <p:blipFill>
          <a:blip r:embed="rId1"/>
          <a:srcRect/>
          <a:stretch>
            <a:fillRect/>
          </a:stretch>
        </p:blipFill>
        <p:spPr>
          <a:xfrm>
            <a:off x="0" y="0"/>
            <a:ext cx="6071235" cy="3416300"/>
          </a:xfrm>
        </p:spPr>
      </p:pic>
      <p:pic>
        <p:nvPicPr>
          <p:cNvPr id="17" name="图片占位符 16" descr="C:\Users\MSI\Desktop\123.png123"/>
          <p:cNvPicPr>
            <a:picLocks noGrp="1" noChangeAspect="1"/>
          </p:cNvPicPr>
          <p:nvPr>
            <p:ph type="pic" sz="quarter" idx="11"/>
          </p:nvPr>
        </p:nvPicPr>
        <p:blipFill>
          <a:blip r:embed="rId2"/>
          <a:srcRect/>
          <a:stretch>
            <a:fillRect/>
          </a:stretch>
        </p:blipFill>
        <p:spPr>
          <a:xfrm>
            <a:off x="6085840" y="3416300"/>
            <a:ext cx="6090920" cy="3416300"/>
          </a:xfrm>
        </p:spPr>
      </p:pic>
      <p:sp>
        <p:nvSpPr>
          <p:cNvPr id="8" name="TextBox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6323965" y="2278380"/>
            <a:ext cx="5614670" cy="768350"/>
          </a:xfrm>
          <a:prstGeom prst="rect">
            <a:avLst/>
          </a:prstGeom>
          <a:noFill/>
        </p:spPr>
        <p:txBody>
          <a:bodyPr wrap="square" lIns="91440" tIns="45720" rIns="91440" bIns="45720" rtlCol="0">
            <a:noAutofit/>
          </a:bodyPr>
          <a:lstStyle/>
          <a:p>
            <a:pPr lvl="0" algn="r">
              <a:lnSpc>
                <a:spcPct val="120000"/>
              </a:lnSpc>
              <a:buClrTx/>
              <a:buSzTx/>
              <a:buFontTx/>
            </a:pPr>
            <a:r>
              <a:rPr sz="1200" b="1">
                <a:solidFill>
                  <a:schemeClr val="bg1"/>
                </a:solidFill>
                <a:effectLst>
                  <a:outerShdw blurRad="38100" dist="25400" dir="5400000" algn="ctr" rotWithShape="0">
                    <a:srgbClr val="6E747A">
                      <a:alpha val="43000"/>
                    </a:srgbClr>
                  </a:outerShdw>
                </a:effectLst>
                <a:latin typeface="思源黑体 CN Normal" panose="020B0400000000000000" charset="-122"/>
                <a:ea typeface="思源黑体 CN Normal" panose="020B0400000000000000" charset="-122"/>
                <a:sym typeface="+mn-ea"/>
              </a:rPr>
              <a:t>公司一直秉承科技创新是企业的核心竞争力，坚持创新引领发展，合作实现共赢的经营理念，始终把客户放在第一位，助力产业高质量发展，为智能制造赋能。</a:t>
            </a:r>
            <a:endParaRPr sz="1200" b="1">
              <a:solidFill>
                <a:schemeClr val="bg1"/>
              </a:solidFill>
              <a:effectLst>
                <a:outerShdw blurRad="38100" dist="25400" dir="5400000" algn="ctr" rotWithShape="0">
                  <a:srgbClr val="6E747A">
                    <a:alpha val="43000"/>
                  </a:srgbClr>
                </a:outerShdw>
              </a:effectLst>
              <a:latin typeface="思源黑体 CN Normal" panose="020B0400000000000000" charset="-122"/>
              <a:ea typeface="思源黑体 CN Normal" panose="020B0400000000000000" charset="-122"/>
              <a:sym typeface="+mn-ea"/>
            </a:endParaRPr>
          </a:p>
        </p:txBody>
      </p:sp>
      <p:sp>
        <p:nvSpPr>
          <p:cNvPr id="7" name="TextBox 6"/>
          <p:cNvSpPr txBox="1"/>
          <p:nvPr/>
        </p:nvSpPr>
        <p:spPr>
          <a:xfrm>
            <a:off x="5904865" y="1416685"/>
            <a:ext cx="6329680" cy="583565"/>
          </a:xfrm>
          <a:prstGeom prst="rect">
            <a:avLst/>
          </a:prstGeom>
          <a:noFill/>
        </p:spPr>
        <p:txBody>
          <a:bodyPr wrap="square" rtlCol="0">
            <a:spAutoFit/>
          </a:bodyPr>
          <a:lstStyle/>
          <a:p>
            <a:r>
              <a:rPr 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I</a:t>
            </a:r>
            <a:r>
              <a:rPr lang="en-US" alt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NNOVATION</a:t>
            </a:r>
            <a:r>
              <a:rPr 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LEADS</a:t>
            </a:r>
            <a:r>
              <a:rPr 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DEVELOPMENT</a:t>
            </a:r>
            <a:endParaRPr lang="en-US" altLang="id-ID" sz="32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4" name="TextBox 1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2578100" y="4263390"/>
            <a:ext cx="3920490" cy="1875790"/>
          </a:xfrm>
          <a:prstGeom prst="rect">
            <a:avLst/>
          </a:prstGeom>
          <a:noFill/>
        </p:spPr>
        <p:txBody>
          <a:bodyPr wrap="square" lIns="91440" tIns="45720" rIns="91440" bIns="45720" rtlCol="0">
            <a:noAutofit/>
          </a:bodyPr>
          <a:lstStyle/>
          <a:p>
            <a:pPr>
              <a:lnSpc>
                <a:spcPct val="120000"/>
              </a:lnSpc>
            </a:pPr>
            <a:r>
              <a:rPr sz="1200" b="1">
                <a:solidFill>
                  <a:schemeClr val="bg1"/>
                </a:solidFill>
                <a:effectLst>
                  <a:outerShdw blurRad="38100" dist="25400" dir="5400000" algn="ctr" rotWithShape="0">
                    <a:srgbClr val="6E747A">
                      <a:alpha val="43000"/>
                    </a:srgbClr>
                  </a:outerShdw>
                </a:effectLst>
                <a:latin typeface="思源黑体 CN Normal" panose="020B0400000000000000" charset="-122"/>
                <a:ea typeface="思源黑体 CN Normal" panose="020B0400000000000000" charset="-122"/>
                <a:sym typeface="+mn-ea"/>
              </a:rPr>
              <a:t>苏州富炎精工科技有限公司专注于传动系统的研发、生产与销售。开发团队具备多年的研发经验，可快速为客户提供优质的个性化解决方案。</a:t>
            </a:r>
            <a:endParaRPr sz="1200" b="1">
              <a:solidFill>
                <a:schemeClr val="bg1"/>
              </a:solidFill>
              <a:effectLst>
                <a:outerShdw blurRad="38100" dist="25400" dir="5400000" algn="ctr" rotWithShape="0">
                  <a:srgbClr val="6E747A">
                    <a:alpha val="43000"/>
                  </a:srgbClr>
                </a:outerShdw>
              </a:effectLst>
              <a:latin typeface="思源黑体 CN Normal" panose="020B0400000000000000" charset="-122"/>
              <a:ea typeface="思源黑体 CN Normal" panose="020B0400000000000000" charset="-122"/>
              <a:sym typeface="+mn-ea"/>
            </a:endParaRPr>
          </a:p>
          <a:p>
            <a:pPr>
              <a:lnSpc>
                <a:spcPct val="120000"/>
              </a:lnSpc>
            </a:pPr>
            <a:r>
              <a:rPr sz="1200" b="1">
                <a:solidFill>
                  <a:schemeClr val="bg1"/>
                </a:solidFill>
                <a:effectLst>
                  <a:outerShdw blurRad="38100" dist="25400" dir="5400000" algn="ctr" rotWithShape="0">
                    <a:srgbClr val="6E747A">
                      <a:alpha val="43000"/>
                    </a:srgbClr>
                  </a:outerShdw>
                </a:effectLst>
                <a:latin typeface="思源黑体 CN Normal" panose="020B0400000000000000" charset="-122"/>
                <a:ea typeface="思源黑体 CN Normal" panose="020B0400000000000000" charset="-122"/>
                <a:cs typeface="思源黑体 CN Normal" panose="020B0400000000000000" charset="-122"/>
                <a:sym typeface="+mn-ea"/>
              </a:rPr>
              <a:t>公司主营产品包含丝杆模组.直驱电机模组、多动子直驱电机、dd马达、伺服驱动、精密型定制平台、多轴精密平台等，可提供定制化服务。产品广泛应用于半导体制造业、新能源锂电、3C、汽车、包装、印刷、光学和医疗等领域，提供专业的技术支持。经过市场验证，产品以获得客户的广泛认可，销售网络已辐射全国。</a:t>
            </a:r>
            <a:endParaRPr lang="en-US"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endParaRPr>
          </a:p>
        </p:txBody>
      </p:sp>
      <p:sp>
        <p:nvSpPr>
          <p:cNvPr id="3"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4" name="图片 3" descr="2"/>
          <p:cNvPicPr>
            <a:picLocks noChangeAspect="1"/>
          </p:cNvPicPr>
          <p:nvPr>
            <p:custDataLst>
              <p:tags r:id="rId3"/>
            </p:custDataLst>
          </p:nvPr>
        </p:nvPicPr>
        <p:blipFill>
          <a:blip r:embed="rId4"/>
          <a:stretch>
            <a:fillRect/>
          </a:stretch>
        </p:blipFill>
        <p:spPr>
          <a:xfrm>
            <a:off x="1049655" y="4263390"/>
            <a:ext cx="966470" cy="846455"/>
          </a:xfrm>
          <a:prstGeom prst="rect">
            <a:avLst/>
          </a:prstGeom>
        </p:spPr>
      </p:pic>
      <p:sp>
        <p:nvSpPr>
          <p:cNvPr id="15" name="TextBox 14"/>
          <p:cNvSpPr txBox="1"/>
          <p:nvPr>
            <p:custDataLst>
              <p:tags r:id="rId5"/>
            </p:custDataLst>
          </p:nvPr>
        </p:nvSpPr>
        <p:spPr>
          <a:xfrm>
            <a:off x="699135" y="5109845"/>
            <a:ext cx="1773555" cy="521970"/>
          </a:xfrm>
          <a:prstGeom prst="rect">
            <a:avLst/>
          </a:prstGeom>
          <a:noFill/>
        </p:spPr>
        <p:txBody>
          <a:bodyPr wrap="square" rtlCol="0">
            <a:spAutoFit/>
          </a:bodyPr>
          <a:p>
            <a:r>
              <a:rPr lang="zh-CN" altLang="id-ID" sz="28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富炎精工</a:t>
            </a:r>
            <a:endParaRPr lang="zh-CN" altLang="id-ID" sz="28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Tree>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4000"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54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23000">
              <a:schemeClr val="bg1"/>
            </a:gs>
            <a:gs pos="100000">
              <a:schemeClr val="bg1">
                <a:lumMod val="95000"/>
              </a:schemeClr>
            </a:gs>
          </a:gsLst>
          <a:lin ang="2700000" scaled="1"/>
        </a:gradFill>
        <a:effectLst/>
      </p:bgPr>
    </p:bg>
    <p:spTree>
      <p:nvGrpSpPr>
        <p:cNvPr id="1" name=""/>
        <p:cNvGrpSpPr/>
        <p:nvPr/>
      </p:nvGrpSpPr>
      <p:grpSpPr>
        <a:xfrm>
          <a:off x="0" y="0"/>
          <a:ext cx="0" cy="0"/>
          <a:chOff x="0" y="0"/>
          <a:chExt cx="0" cy="0"/>
        </a:xfrm>
      </p:grpSpPr>
      <p:pic>
        <p:nvPicPr>
          <p:cNvPr id="6" name="图片占位符 5" descr="C:\Users\MSI\Desktop\1910.jpg_wh12004444.jpg1910.jpg_wh12004444"/>
          <p:cNvPicPr>
            <a:picLocks noGrp="1" noChangeAspect="1"/>
          </p:cNvPicPr>
          <p:nvPr>
            <p:ph type="pic" sz="quarter" idx="10"/>
          </p:nvPr>
        </p:nvPicPr>
        <p:blipFill>
          <a:blip r:embed="rId1"/>
          <a:srcRect/>
          <a:stretch>
            <a:fillRect/>
          </a:stretch>
        </p:blipFill>
        <p:spPr>
          <a:xfrm>
            <a:off x="635" y="0"/>
            <a:ext cx="12191365" cy="6858000"/>
          </a:xfrm>
        </p:spPr>
      </p:pic>
      <p:sp>
        <p:nvSpPr>
          <p:cNvPr id="8" name="Rectangle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35" y="0"/>
            <a:ext cx="12192000" cy="6858000"/>
          </a:xfrm>
          <a:prstGeom prst="rect">
            <a:avLst/>
          </a:prstGeom>
          <a:gradFill>
            <a:gsLst>
              <a:gs pos="0">
                <a:schemeClr val="accent1">
                  <a:lumMod val="60000"/>
                  <a:lumOff val="40000"/>
                  <a:alpha val="41000"/>
                </a:schemeClr>
              </a:gs>
              <a:gs pos="100000">
                <a:srgbClr val="EC720D"/>
              </a:gs>
              <a:gs pos="57000">
                <a:schemeClr val="accent1">
                  <a:lumMod val="75000"/>
                  <a:alpha val="80000"/>
                </a:schemeClr>
              </a:gs>
            </a:gsLst>
            <a:lin ang="44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TextBox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863690" y="1216866"/>
            <a:ext cx="8465890" cy="645160"/>
          </a:xfrm>
          <a:prstGeom prst="rect">
            <a:avLst/>
          </a:prstGeom>
          <a:noFill/>
        </p:spPr>
        <p:txBody>
          <a:bodyPr wrap="square" rtlCol="0">
            <a:spAutoFit/>
          </a:bodyPr>
          <a:lstStyle/>
          <a:p>
            <a:pPr algn="ctr"/>
            <a:r>
              <a:rPr lang="en-US" b="1">
                <a:solidFill>
                  <a:schemeClr val="bg1"/>
                </a:solidFill>
                <a:latin typeface="思源黑体 CN Normal" panose="020B0400000000000000" charset="-122"/>
                <a:ea typeface="思源黑体 CN Normal" panose="020B0400000000000000" charset="-122"/>
                <a:cs typeface="思源黑体 CN Normal" panose="020B0400000000000000" charset="-122"/>
                <a:sym typeface="Arial" panose="020B0604020202020204" pitchFamily="34" charset="0"/>
              </a:rPr>
              <a:t>产品广泛应用于</a:t>
            </a:r>
            <a:endParaRPr lang="en-US" b="1">
              <a:solidFill>
                <a:schemeClr val="bg1"/>
              </a:solidFill>
              <a:latin typeface="思源黑体 CN Normal" panose="020B0400000000000000" charset="-122"/>
              <a:ea typeface="思源黑体 CN Normal" panose="020B0400000000000000" charset="-122"/>
              <a:cs typeface="思源黑体 CN Normal" panose="020B0400000000000000" charset="-122"/>
              <a:sym typeface="Arial" panose="020B0604020202020204" pitchFamily="34" charset="0"/>
            </a:endParaRPr>
          </a:p>
          <a:p>
            <a:pPr algn="ctr"/>
            <a:r>
              <a:rPr lang="en-US" b="1">
                <a:solidFill>
                  <a:schemeClr val="bg1"/>
                </a:solidFill>
                <a:latin typeface="思源黑体 CN Normal" panose="020B0400000000000000" charset="-122"/>
                <a:ea typeface="思源黑体 CN Normal" panose="020B0400000000000000" charset="-122"/>
                <a:cs typeface="思源黑体 CN Normal" panose="020B0400000000000000" charset="-122"/>
                <a:sym typeface="Arial" panose="020B0604020202020204" pitchFamily="34" charset="0"/>
              </a:rPr>
              <a:t>半导体制造业、新能源锂电、3C、汽车、包装、印刷、光学和医疗等</a:t>
            </a:r>
            <a:r>
              <a:rPr lang="zh-CN" altLang="en-US" b="1">
                <a:solidFill>
                  <a:schemeClr val="bg1"/>
                </a:solidFill>
                <a:latin typeface="思源黑体 CN Normal" panose="020B0400000000000000" charset="-122"/>
                <a:ea typeface="思源黑体 CN Normal" panose="020B0400000000000000" charset="-122"/>
                <a:cs typeface="思源黑体 CN Normal" panose="020B0400000000000000" charset="-122"/>
                <a:sym typeface="Arial" panose="020B0604020202020204" pitchFamily="34" charset="0"/>
              </a:rPr>
              <a:t>领域</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22" name="TextBox 2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489691" y="1923304"/>
            <a:ext cx="3213888" cy="275590"/>
          </a:xfrm>
          <a:prstGeom prst="rect">
            <a:avLst/>
          </a:prstGeom>
          <a:noFill/>
        </p:spPr>
        <p:txBody>
          <a:bodyPr wrap="square" rtlCol="0">
            <a:spAutoFit/>
          </a:bodyPr>
          <a:lstStyle/>
          <a:p>
            <a:pPr algn="ctr"/>
            <a:r>
              <a:rPr lang="id-ID" sz="1200" spc="3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P</a:t>
            </a:r>
            <a:r>
              <a:rPr lang="en-US" altLang="id-ID" sz="1200" spc="3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RODUCT</a:t>
            </a:r>
            <a:r>
              <a:rPr lang="id-ID" sz="1200" spc="3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 A</a:t>
            </a:r>
            <a:r>
              <a:rPr lang="en-US" altLang="id-ID" sz="1200" spc="3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PPLICATIONS</a:t>
            </a:r>
            <a:endParaRPr lang="en-US" altLang="id-ID" sz="1200" spc="3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3" name="图片 2" descr="42156"/>
          <p:cNvPicPr>
            <a:picLocks noChangeAspect="1"/>
          </p:cNvPicPr>
          <p:nvPr/>
        </p:nvPicPr>
        <p:blipFill>
          <a:blip r:embed="rId2"/>
          <a:stretch>
            <a:fillRect/>
          </a:stretch>
        </p:blipFill>
        <p:spPr>
          <a:xfrm>
            <a:off x="5599430" y="250190"/>
            <a:ext cx="992505" cy="868680"/>
          </a:xfrm>
          <a:prstGeom prst="rect">
            <a:avLst/>
          </a:prstGeom>
        </p:spPr>
      </p:pic>
      <p:grpSp>
        <p:nvGrpSpPr>
          <p:cNvPr id="4" name="组合 3"/>
          <p:cNvGrpSpPr/>
          <p:nvPr/>
        </p:nvGrpSpPr>
        <p:grpSpPr>
          <a:xfrm>
            <a:off x="292735" y="2720975"/>
            <a:ext cx="11606530" cy="3539490"/>
            <a:chOff x="574" y="4285"/>
            <a:chExt cx="18278" cy="5574"/>
          </a:xfrm>
        </p:grpSpPr>
        <p:pic>
          <p:nvPicPr>
            <p:cNvPr id="5" name="图片 12" descr="3c633edcbce359fff31f5f401b1e0f53"/>
            <p:cNvPicPr>
              <a:picLocks noChangeAspect="1"/>
            </p:cNvPicPr>
            <p:nvPr>
              <p:custDataLst>
                <p:tags r:id="rId3"/>
              </p:custDataLst>
            </p:nvPr>
          </p:nvPicPr>
          <p:blipFill>
            <a:blip r:embed="rId4"/>
            <a:srcRect l="29797" r="41762" b="11998"/>
            <a:stretch>
              <a:fillRect/>
            </a:stretch>
          </p:blipFill>
          <p:spPr>
            <a:xfrm>
              <a:off x="15270" y="4285"/>
              <a:ext cx="3582" cy="5574"/>
            </a:xfrm>
            <a:prstGeom prst="rect">
              <a:avLst/>
            </a:prstGeom>
            <a:noFill/>
            <a:ln w="9525">
              <a:noFill/>
            </a:ln>
          </p:spPr>
        </p:pic>
        <p:grpSp>
          <p:nvGrpSpPr>
            <p:cNvPr id="7" name="组合 6"/>
            <p:cNvGrpSpPr/>
            <p:nvPr/>
          </p:nvGrpSpPr>
          <p:grpSpPr>
            <a:xfrm>
              <a:off x="574" y="4285"/>
              <a:ext cx="14604" cy="5574"/>
              <a:chOff x="574" y="4285"/>
              <a:chExt cx="14604" cy="5574"/>
            </a:xfrm>
          </p:grpSpPr>
          <p:pic>
            <p:nvPicPr>
              <p:cNvPr id="9" name="图片 44"/>
              <p:cNvPicPr>
                <a:picLocks noChangeAspect="1"/>
              </p:cNvPicPr>
              <p:nvPr>
                <p:custDataLst>
                  <p:tags r:id="rId5"/>
                </p:custDataLst>
              </p:nvPr>
            </p:nvPicPr>
            <p:blipFill>
              <a:blip r:embed="rId6"/>
              <a:srcRect l="26507" t="16438" r="12062" b="6105"/>
              <a:stretch>
                <a:fillRect/>
              </a:stretch>
            </p:blipFill>
            <p:spPr>
              <a:xfrm>
                <a:off x="574" y="4285"/>
                <a:ext cx="3582" cy="5574"/>
              </a:xfrm>
              <a:prstGeom prst="rect">
                <a:avLst/>
              </a:prstGeom>
              <a:noFill/>
              <a:ln w="9525">
                <a:noFill/>
              </a:ln>
            </p:spPr>
          </p:pic>
          <p:pic>
            <p:nvPicPr>
              <p:cNvPr id="11" name="图片 1" descr="3f4d0e6e704cdd0991d1dc737d0aab5a"/>
              <p:cNvPicPr>
                <a:picLocks noChangeAspect="1"/>
              </p:cNvPicPr>
              <p:nvPr>
                <p:custDataLst>
                  <p:tags r:id="rId7"/>
                </p:custDataLst>
              </p:nvPr>
            </p:nvPicPr>
            <p:blipFill>
              <a:blip r:embed="rId8"/>
              <a:srcRect l="32652" r="31441" b="16951"/>
              <a:stretch>
                <a:fillRect/>
              </a:stretch>
            </p:blipFill>
            <p:spPr>
              <a:xfrm>
                <a:off x="4248" y="4285"/>
                <a:ext cx="3582" cy="5574"/>
              </a:xfrm>
              <a:prstGeom prst="rect">
                <a:avLst/>
              </a:prstGeom>
              <a:noFill/>
              <a:ln w="9525">
                <a:noFill/>
              </a:ln>
            </p:spPr>
          </p:pic>
          <p:pic>
            <p:nvPicPr>
              <p:cNvPr id="23" name="图片 46"/>
              <p:cNvPicPr>
                <a:picLocks noChangeAspect="1"/>
              </p:cNvPicPr>
              <p:nvPr>
                <p:custDataLst>
                  <p:tags r:id="rId9"/>
                </p:custDataLst>
              </p:nvPr>
            </p:nvPicPr>
            <p:blipFill>
              <a:blip r:embed="rId10"/>
              <a:srcRect l="4575" r="13528" b="20571"/>
              <a:stretch>
                <a:fillRect/>
              </a:stretch>
            </p:blipFill>
            <p:spPr>
              <a:xfrm>
                <a:off x="7922" y="4285"/>
                <a:ext cx="3582" cy="5574"/>
              </a:xfrm>
              <a:prstGeom prst="rect">
                <a:avLst/>
              </a:prstGeom>
              <a:noFill/>
              <a:ln w="9525">
                <a:noFill/>
              </a:ln>
            </p:spPr>
          </p:pic>
          <p:pic>
            <p:nvPicPr>
              <p:cNvPr id="24" name="图片 23" descr="0a0b59514782616d541c3fd3df5bad11"/>
              <p:cNvPicPr>
                <a:picLocks noChangeAspect="1"/>
              </p:cNvPicPr>
              <p:nvPr>
                <p:custDataLst>
                  <p:tags r:id="rId11"/>
                </p:custDataLst>
              </p:nvPr>
            </p:nvPicPr>
            <p:blipFill>
              <a:blip r:embed="rId12"/>
              <a:srcRect l="35329" t="185" r="29469" b="-407"/>
              <a:stretch>
                <a:fillRect/>
              </a:stretch>
            </p:blipFill>
            <p:spPr>
              <a:xfrm>
                <a:off x="11596" y="4285"/>
                <a:ext cx="3582" cy="5574"/>
              </a:xfrm>
              <a:prstGeom prst="rect">
                <a:avLst/>
              </a:prstGeom>
            </p:spPr>
          </p:pic>
        </p:grpSp>
      </p:grpSp>
      <p:sp>
        <p:nvSpPr>
          <p:cNvPr id="25" name="圆角矩形 24"/>
          <p:cNvSpPr/>
          <p:nvPr>
            <p:custDataLst>
              <p:tags r:id="rId13"/>
            </p:custDataLst>
          </p:nvPr>
        </p:nvSpPr>
        <p:spPr>
          <a:xfrm>
            <a:off x="293370" y="5975350"/>
            <a:ext cx="2273935" cy="295275"/>
          </a:xfrm>
          <a:prstGeom prst="roundRect">
            <a:avLst>
              <a:gd name="adj" fmla="val 0"/>
            </a:avLst>
          </a:prstGeom>
          <a:gradFill>
            <a:gsLst>
              <a:gs pos="17000">
                <a:srgbClr val="0090D5"/>
              </a:gs>
              <a:gs pos="100000">
                <a:srgbClr val="0057A6"/>
              </a:gs>
            </a:gsLst>
            <a:lin ang="2700000" scaled="0"/>
          </a:gradFill>
          <a:ln>
            <a:noFill/>
          </a:ln>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lIns="91428" tIns="45714" rIns="91428" bIns="45714" numCol="1" spcCol="0" rtlCol="0" fromWordArt="0" anchor="ctr" anchorCtr="0" forceAA="0" compatLnSpc="1">
            <a:noAutofit/>
          </a:bodyPr>
          <a:p>
            <a:pPr lvl="0" algn="ctr">
              <a:buClrTx/>
              <a:buSzTx/>
              <a:buFontTx/>
            </a:pPr>
            <a:endParaRPr kumimoji="1" lang="en-US" alt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6" name="圆角矩形 25"/>
          <p:cNvSpPr/>
          <p:nvPr>
            <p:custDataLst>
              <p:tags r:id="rId14"/>
            </p:custDataLst>
          </p:nvPr>
        </p:nvSpPr>
        <p:spPr>
          <a:xfrm>
            <a:off x="2625725" y="5975350"/>
            <a:ext cx="2273935" cy="295275"/>
          </a:xfrm>
          <a:prstGeom prst="roundRect">
            <a:avLst>
              <a:gd name="adj" fmla="val 0"/>
            </a:avLst>
          </a:prstGeom>
          <a:gradFill>
            <a:gsLst>
              <a:gs pos="17000">
                <a:srgbClr val="0090D5"/>
              </a:gs>
              <a:gs pos="100000">
                <a:srgbClr val="0057A6"/>
              </a:gs>
            </a:gsLst>
            <a:lin ang="2700000" scaled="0"/>
          </a:gradFill>
          <a:ln>
            <a:noFill/>
          </a:ln>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lIns="91428" tIns="45714" rIns="91428" bIns="45714" numCol="1" spcCol="0" rtlCol="0" fromWordArt="0" anchor="ctr" anchorCtr="0" forceAA="0" compatLnSpc="1">
            <a:noAutofit/>
          </a:bodyPr>
          <a:p>
            <a:pPr lvl="0" algn="ctr">
              <a:buClrTx/>
              <a:buSzTx/>
              <a:buFontTx/>
            </a:pPr>
            <a:endParaRPr kumimoji="1" lang="en-US" alt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7" name="圆角矩形 26"/>
          <p:cNvSpPr/>
          <p:nvPr>
            <p:custDataLst>
              <p:tags r:id="rId15"/>
            </p:custDataLst>
          </p:nvPr>
        </p:nvSpPr>
        <p:spPr>
          <a:xfrm>
            <a:off x="4958715" y="5975350"/>
            <a:ext cx="2280920" cy="295275"/>
          </a:xfrm>
          <a:prstGeom prst="roundRect">
            <a:avLst>
              <a:gd name="adj" fmla="val 0"/>
            </a:avLst>
          </a:prstGeom>
          <a:gradFill>
            <a:gsLst>
              <a:gs pos="17000">
                <a:srgbClr val="0090D5"/>
              </a:gs>
              <a:gs pos="100000">
                <a:srgbClr val="0057A6"/>
              </a:gs>
            </a:gsLst>
            <a:lin ang="2700000" scaled="0"/>
          </a:gradFill>
          <a:ln>
            <a:noFill/>
          </a:ln>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lIns="91428" tIns="45714" rIns="91428" bIns="45714" numCol="1" spcCol="0" rtlCol="0" fromWordArt="0" anchor="ctr" anchorCtr="0" forceAA="0" compatLnSpc="1">
            <a:noAutofit/>
          </a:bodyPr>
          <a:p>
            <a:pPr lvl="0" algn="ctr">
              <a:buClrTx/>
              <a:buSzTx/>
              <a:buFontTx/>
            </a:pPr>
            <a:endParaRPr kumimoji="1" lang="en-US" alt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8" name="圆角矩形 27"/>
          <p:cNvSpPr/>
          <p:nvPr>
            <p:custDataLst>
              <p:tags r:id="rId16"/>
            </p:custDataLst>
          </p:nvPr>
        </p:nvSpPr>
        <p:spPr>
          <a:xfrm>
            <a:off x="7291705" y="5975350"/>
            <a:ext cx="2273935" cy="295275"/>
          </a:xfrm>
          <a:prstGeom prst="roundRect">
            <a:avLst>
              <a:gd name="adj" fmla="val 0"/>
            </a:avLst>
          </a:prstGeom>
          <a:gradFill>
            <a:gsLst>
              <a:gs pos="17000">
                <a:srgbClr val="0090D5"/>
              </a:gs>
              <a:gs pos="100000">
                <a:srgbClr val="0057A6"/>
              </a:gs>
            </a:gsLst>
            <a:lin ang="2700000" scaled="0"/>
          </a:gradFill>
          <a:ln>
            <a:noFill/>
          </a:ln>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lIns="91428" tIns="45714" rIns="91428" bIns="45714" numCol="1" spcCol="0" rtlCol="0" fromWordArt="0" anchor="ctr" anchorCtr="0" forceAA="0" compatLnSpc="1">
            <a:noAutofit/>
          </a:bodyPr>
          <a:p>
            <a:pPr lvl="0" algn="ctr">
              <a:buClrTx/>
              <a:buSzTx/>
              <a:buFontTx/>
            </a:pPr>
            <a:endParaRPr kumimoji="1" lang="en-US" alt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9" name="圆角矩形 28"/>
          <p:cNvSpPr/>
          <p:nvPr>
            <p:custDataLst>
              <p:tags r:id="rId17"/>
            </p:custDataLst>
          </p:nvPr>
        </p:nvSpPr>
        <p:spPr>
          <a:xfrm>
            <a:off x="9625330" y="5975350"/>
            <a:ext cx="2273935" cy="295275"/>
          </a:xfrm>
          <a:prstGeom prst="roundRect">
            <a:avLst>
              <a:gd name="adj" fmla="val 0"/>
            </a:avLst>
          </a:prstGeom>
          <a:gradFill>
            <a:gsLst>
              <a:gs pos="0">
                <a:srgbClr val="012D86"/>
              </a:gs>
              <a:gs pos="100000">
                <a:srgbClr val="0E2557"/>
              </a:gs>
            </a:gsLst>
            <a:lin ang="2700000" scaled="0"/>
          </a:gradFill>
          <a:ln>
            <a:noFill/>
          </a:ln>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lIns="91428" tIns="45714" rIns="91428" bIns="45714" numCol="1" spcCol="0" rtlCol="0" fromWordArt="0" anchor="ctr" anchorCtr="0" forceAA="0" compatLnSpc="1">
            <a:noAutofit/>
          </a:bodyPr>
          <a:p>
            <a:pPr lvl="0" algn="ctr">
              <a:buClrTx/>
              <a:buSzTx/>
              <a:buFontTx/>
            </a:pPr>
            <a:endParaRPr kumimoji="1" lang="en-US" alt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0" name="文本框 59"/>
          <p:cNvSpPr/>
          <p:nvPr>
            <p:custDataLst>
              <p:tags r:id="rId18"/>
            </p:custDataLst>
          </p:nvPr>
        </p:nvSpPr>
        <p:spPr>
          <a:xfrm>
            <a:off x="9625330" y="5966778"/>
            <a:ext cx="2245360" cy="306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eaLnBrk="0" hangingPunct="0">
              <a:buClrTx/>
              <a:buSzTx/>
              <a:buFontTx/>
            </a:pPr>
            <a:r>
              <a:rPr lang="zh-CN" altLang="en-US" sz="1800" b="1" dirty="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包装</a:t>
            </a:r>
            <a:endParaRPr lang="zh-CN" altLang="en-US" sz="1800" b="1" dirty="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1" name="文本框 59"/>
          <p:cNvSpPr txBox="1"/>
          <p:nvPr>
            <p:custDataLst>
              <p:tags r:id="rId19"/>
            </p:custDataLst>
          </p:nvPr>
        </p:nvSpPr>
        <p:spPr>
          <a:xfrm>
            <a:off x="7292340" y="5935980"/>
            <a:ext cx="2272665" cy="368300"/>
          </a:xfrm>
          <a:prstGeom prst="rect">
            <a:avLst/>
          </a:prstGeom>
          <a:gradFill>
            <a:gsLst>
              <a:gs pos="0">
                <a:srgbClr val="012D86"/>
              </a:gs>
              <a:gs pos="100000">
                <a:srgbClr val="0E2557"/>
              </a:gs>
            </a:gsLst>
            <a:lin scaled="0"/>
          </a:gradFill>
          <a:ln w="9525">
            <a:noFill/>
          </a:ln>
        </p:spPr>
        <p:txBody>
          <a:bodyPr wrap="square" anchor="t" anchorCtr="0">
            <a:spAutoFit/>
          </a:bodyPr>
          <a:p>
            <a:pPr algn="ctr" eaLnBrk="0" hangingPunct="0"/>
            <a:r>
              <a:rPr lang="zh-CN" altLang="en-US" b="1" dirty="0">
                <a:solidFill>
                  <a:schemeClr val="bg1"/>
                </a:solidFill>
                <a:latin typeface="微软雅黑" panose="020B0503020204020204" charset="-122"/>
                <a:ea typeface="微软雅黑" panose="020B0503020204020204" charset="-122"/>
                <a:cs typeface="微软雅黑" panose="020B0503020204020204" charset="-122"/>
              </a:rPr>
              <a:t>光伏行业</a:t>
            </a:r>
            <a:endParaRPr lang="zh-CN" altLang="en-US"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2" name="文本框 60"/>
          <p:cNvSpPr txBox="1"/>
          <p:nvPr>
            <p:custDataLst>
              <p:tags r:id="rId20"/>
            </p:custDataLst>
          </p:nvPr>
        </p:nvSpPr>
        <p:spPr>
          <a:xfrm>
            <a:off x="292735" y="5935980"/>
            <a:ext cx="2274570" cy="368300"/>
          </a:xfrm>
          <a:prstGeom prst="rect">
            <a:avLst/>
          </a:prstGeom>
          <a:gradFill>
            <a:gsLst>
              <a:gs pos="0">
                <a:srgbClr val="012D86"/>
              </a:gs>
              <a:gs pos="100000">
                <a:srgbClr val="0E2557"/>
              </a:gs>
            </a:gsLst>
            <a:lin scaled="0"/>
          </a:gradFill>
          <a:ln w="9525">
            <a:noFill/>
          </a:ln>
        </p:spPr>
        <p:txBody>
          <a:bodyPr wrap="square" anchor="t" anchorCtr="0">
            <a:spAutoFit/>
          </a:bodyPr>
          <a:p>
            <a:pPr algn="ctr" eaLnBrk="0" hangingPunct="0"/>
            <a:r>
              <a:rPr lang="en-US" altLang="zh-CN" b="1" dirty="0">
                <a:solidFill>
                  <a:schemeClr val="bg1"/>
                </a:solidFill>
                <a:latin typeface="微软雅黑" panose="020B0503020204020204" charset="-122"/>
                <a:ea typeface="微软雅黑" panose="020B0503020204020204" charset="-122"/>
                <a:cs typeface="微软雅黑" panose="020B0503020204020204" charset="-122"/>
              </a:rPr>
              <a:t>3C</a:t>
            </a:r>
            <a:r>
              <a:rPr lang="zh-CN" altLang="en-US" b="1" dirty="0">
                <a:solidFill>
                  <a:schemeClr val="bg1"/>
                </a:solidFill>
                <a:latin typeface="微软雅黑" panose="020B0503020204020204" charset="-122"/>
                <a:ea typeface="微软雅黑" panose="020B0503020204020204" charset="-122"/>
                <a:cs typeface="微软雅黑" panose="020B0503020204020204" charset="-122"/>
              </a:rPr>
              <a:t>电子行业</a:t>
            </a:r>
            <a:endParaRPr lang="zh-CN" altLang="en-US"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3" name="文本框 60"/>
          <p:cNvSpPr txBox="1"/>
          <p:nvPr>
            <p:custDataLst>
              <p:tags r:id="rId21"/>
            </p:custDataLst>
          </p:nvPr>
        </p:nvSpPr>
        <p:spPr>
          <a:xfrm>
            <a:off x="2625725" y="5935980"/>
            <a:ext cx="2273935" cy="368300"/>
          </a:xfrm>
          <a:prstGeom prst="rect">
            <a:avLst/>
          </a:prstGeom>
          <a:gradFill>
            <a:gsLst>
              <a:gs pos="0">
                <a:srgbClr val="012D86"/>
              </a:gs>
              <a:gs pos="100000">
                <a:srgbClr val="0E2557"/>
              </a:gs>
            </a:gsLst>
            <a:lin scaled="0"/>
          </a:gradFill>
          <a:ln w="9525">
            <a:noFill/>
          </a:ln>
        </p:spPr>
        <p:txBody>
          <a:bodyPr wrap="square" anchor="t" anchorCtr="0">
            <a:spAutoFit/>
          </a:bodyPr>
          <a:p>
            <a:pPr algn="ctr" eaLnBrk="0" hangingPunct="0"/>
            <a:r>
              <a:rPr lang="zh-CN" altLang="en-US" b="1" dirty="0">
                <a:solidFill>
                  <a:schemeClr val="bg1"/>
                </a:solidFill>
                <a:latin typeface="微软雅黑" panose="020B0503020204020204" charset="-122"/>
                <a:ea typeface="微软雅黑" panose="020B0503020204020204" charset="-122"/>
                <a:cs typeface="微软雅黑" panose="020B0503020204020204" charset="-122"/>
              </a:rPr>
              <a:t>半导体行业</a:t>
            </a:r>
            <a:endParaRPr lang="zh-CN" altLang="en-US"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4" name="文本框 62"/>
          <p:cNvSpPr txBox="1"/>
          <p:nvPr>
            <p:custDataLst>
              <p:tags r:id="rId22"/>
            </p:custDataLst>
          </p:nvPr>
        </p:nvSpPr>
        <p:spPr>
          <a:xfrm>
            <a:off x="4958715" y="5935980"/>
            <a:ext cx="2280920" cy="368300"/>
          </a:xfrm>
          <a:prstGeom prst="rect">
            <a:avLst/>
          </a:prstGeom>
          <a:gradFill>
            <a:gsLst>
              <a:gs pos="0">
                <a:srgbClr val="012D86"/>
              </a:gs>
              <a:gs pos="100000">
                <a:srgbClr val="0E2557"/>
              </a:gs>
            </a:gsLst>
            <a:lin scaled="0"/>
          </a:gradFill>
          <a:ln w="9525">
            <a:noFill/>
          </a:ln>
        </p:spPr>
        <p:txBody>
          <a:bodyPr wrap="square" anchor="t" anchorCtr="0">
            <a:spAutoFit/>
          </a:bodyPr>
          <a:p>
            <a:pPr algn="ctr" eaLnBrk="0" hangingPunct="0"/>
            <a:r>
              <a:rPr lang="zh-CN" altLang="en-US" b="1" dirty="0">
                <a:solidFill>
                  <a:schemeClr val="bg1"/>
                </a:solidFill>
                <a:latin typeface="微软雅黑" panose="020B0503020204020204" charset="-122"/>
                <a:ea typeface="微软雅黑" panose="020B0503020204020204" charset="-122"/>
                <a:cs typeface="微软雅黑" panose="020B0503020204020204" charset="-122"/>
              </a:rPr>
              <a:t>新能源行业</a:t>
            </a:r>
            <a:endParaRPr lang="zh-CN" altLang="en-US"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34000">
              <a:schemeClr val="bg1"/>
            </a:gs>
            <a:gs pos="100000">
              <a:schemeClr val="bg1">
                <a:lumMod val="95000"/>
              </a:schemeClr>
            </a:gs>
          </a:gsLst>
          <a:lin ang="2400000" scaled="1"/>
        </a:gradFill>
        <a:effectLst/>
      </p:bgPr>
    </p:bg>
    <p:spTree>
      <p:nvGrpSpPr>
        <p:cNvPr id="1" name=""/>
        <p:cNvGrpSpPr/>
        <p:nvPr/>
      </p:nvGrpSpPr>
      <p:grpSpPr>
        <a:xfrm>
          <a:off x="0" y="0"/>
          <a:ext cx="0" cy="0"/>
          <a:chOff x="0" y="0"/>
          <a:chExt cx="0" cy="0"/>
        </a:xfrm>
      </p:grpSpPr>
      <p:pic>
        <p:nvPicPr>
          <p:cNvPr id="40" name="图片占位符 39" descr="C:\Users\jie.liang\Desktop\300 (1).jpg300 (1)"/>
          <p:cNvPicPr>
            <a:picLocks noGrp="1" noChangeAspect="1"/>
          </p:cNvPicPr>
          <p:nvPr>
            <p:ph type="pic" sz="quarter" idx="10"/>
          </p:nvPr>
        </p:nvPicPr>
        <p:blipFill>
          <a:blip r:embed="rId1"/>
          <a:srcRect/>
          <a:stretch>
            <a:fillRect/>
          </a:stretch>
        </p:blipFill>
        <p:spPr>
          <a:xfrm>
            <a:off x="1270" y="3281680"/>
            <a:ext cx="7126605" cy="2921000"/>
          </a:xfrm>
        </p:spPr>
      </p:pic>
      <p:pic>
        <p:nvPicPr>
          <p:cNvPr id="38" name="图片占位符 37" descr="C:\Users\jie.liang\Desktop\企业微信截图_16868073529225.png企业微信截图_16868073529225"/>
          <p:cNvPicPr>
            <a:picLocks noGrp="1" noChangeAspect="1"/>
          </p:cNvPicPr>
          <p:nvPr>
            <p:ph type="pic" sz="quarter" idx="11"/>
          </p:nvPr>
        </p:nvPicPr>
        <p:blipFill>
          <a:blip r:embed="rId2"/>
          <a:srcRect/>
          <a:stretch>
            <a:fillRect/>
          </a:stretch>
        </p:blipFill>
        <p:spPr>
          <a:xfrm>
            <a:off x="5816600" y="5080"/>
            <a:ext cx="2946400" cy="4040505"/>
          </a:xfrm>
        </p:spPr>
      </p:pic>
      <p:sp>
        <p:nvSpPr>
          <p:cNvPr id="8" name="Arrow: Pentagon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rot="5400000">
            <a:off x="5206365" y="614045"/>
            <a:ext cx="4168140" cy="2946400"/>
          </a:xfrm>
          <a:prstGeom prst="homePlate">
            <a:avLst/>
          </a:prstGeom>
          <a:gradFill>
            <a:gsLst>
              <a:gs pos="56000">
                <a:srgbClr val="EC720D">
                  <a:alpha val="58000"/>
                </a:srgbClr>
              </a:gs>
              <a:gs pos="0">
                <a:srgbClr val="EEEEEE"/>
              </a:gs>
              <a:gs pos="100000">
                <a:srgbClr val="EC720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 name="Arrow: Pentagon 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270" y="3281680"/>
            <a:ext cx="7145655" cy="2908300"/>
          </a:xfrm>
          <a:prstGeom prst="homePlate">
            <a:avLst/>
          </a:prstGeom>
          <a:solidFill>
            <a:srgbClr val="252731">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12" name="Group 1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439474" y="820519"/>
            <a:ext cx="4391438" cy="2047601"/>
            <a:chOff x="854734" y="1758701"/>
            <a:chExt cx="4391438" cy="2047601"/>
          </a:xfrm>
        </p:grpSpPr>
        <p:sp>
          <p:nvSpPr>
            <p:cNvPr id="13" name="TextBox 12"/>
            <p:cNvSpPr txBox="1"/>
            <p:nvPr/>
          </p:nvSpPr>
          <p:spPr>
            <a:xfrm>
              <a:off x="854734" y="1758701"/>
              <a:ext cx="4391438" cy="768350"/>
            </a:xfrm>
            <a:prstGeom prst="rect">
              <a:avLst/>
            </a:prstGeom>
            <a:noFill/>
          </p:spPr>
          <p:txBody>
            <a:bodyPr wrap="square" rtlCol="0">
              <a:spAutoFit/>
            </a:bodyPr>
            <a:lstStyle/>
            <a:p>
              <a:r>
                <a:rPr lang="zh-CN" altLang="en-US" sz="4400" b="1" dirty="0">
                  <a:solidFill>
                    <a:schemeClr val="tx1">
                      <a:lumMod val="75000"/>
                      <a:lumOff val="25000"/>
                    </a:schemeClr>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研发及生产</a:t>
              </a:r>
              <a:endParaRPr lang="zh-CN" altLang="en-US" sz="4400" b="1" dirty="0">
                <a:solidFill>
                  <a:schemeClr val="tx1">
                    <a:lumMod val="75000"/>
                    <a:lumOff val="25000"/>
                  </a:schemeClr>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14" name="TextBox 13"/>
            <p:cNvSpPr txBox="1"/>
            <p:nvPr/>
          </p:nvSpPr>
          <p:spPr>
            <a:xfrm>
              <a:off x="854734" y="2361042"/>
              <a:ext cx="4391438" cy="1445260"/>
            </a:xfrm>
            <a:prstGeom prst="rect">
              <a:avLst/>
            </a:prstGeom>
            <a:noFill/>
          </p:spPr>
          <p:txBody>
            <a:bodyPr wrap="square" rtlCol="0">
              <a:spAutoFit/>
            </a:bodyPr>
            <a:lstStyle/>
            <a:p>
              <a:r>
                <a:rPr lang="id-ID" sz="4400" b="1" dirty="0">
                  <a:gradFill>
                    <a:gsLst>
                      <a:gs pos="77000">
                        <a:srgbClr val="EF7F32"/>
                      </a:gs>
                      <a:gs pos="0">
                        <a:srgbClr val="EEEEEE"/>
                      </a:gs>
                      <a:gs pos="33000">
                        <a:srgbClr val="F89351"/>
                      </a:gs>
                      <a:gs pos="100000">
                        <a:srgbClr val="E66B13"/>
                      </a:gs>
                    </a:gsLst>
                    <a:lin ang="3780000" scaled="0"/>
                  </a:gra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TECHNOLOGY AND PRODUCTION</a:t>
              </a:r>
              <a:endParaRPr lang="id-ID" sz="4400" b="1" dirty="0">
                <a:gradFill>
                  <a:gsLst>
                    <a:gs pos="77000">
                      <a:srgbClr val="EF7F32"/>
                    </a:gs>
                    <a:gs pos="0">
                      <a:srgbClr val="EEEEEE"/>
                    </a:gs>
                    <a:gs pos="33000">
                      <a:srgbClr val="F89351"/>
                    </a:gs>
                    <a:gs pos="100000">
                      <a:srgbClr val="E66B13"/>
                    </a:gs>
                  </a:gsLst>
                  <a:lin ang="3780000" scaled="0"/>
                </a:gra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grpSp>
        <p:nvGrpSpPr>
          <p:cNvPr id="16" name="Group 1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1080281" y="3593549"/>
            <a:ext cx="1396876" cy="1396876"/>
            <a:chOff x="7049948" y="3876028"/>
            <a:chExt cx="1867436" cy="1867436"/>
          </a:xfrm>
        </p:grpSpPr>
        <p:sp>
          <p:nvSpPr>
            <p:cNvPr id="17" name="Partial Circle 16"/>
            <p:cNvSpPr/>
            <p:nvPr/>
          </p:nvSpPr>
          <p:spPr>
            <a:xfrm>
              <a:off x="7049948" y="3876028"/>
              <a:ext cx="1867436" cy="1867436"/>
            </a:xfrm>
            <a:prstGeom prst="pie">
              <a:avLst>
                <a:gd name="adj1" fmla="val 16198735"/>
                <a:gd name="adj2" fmla="val 87882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sp>
          <p:nvSpPr>
            <p:cNvPr id="18" name="Oval 17"/>
            <p:cNvSpPr/>
            <p:nvPr/>
          </p:nvSpPr>
          <p:spPr>
            <a:xfrm>
              <a:off x="7309670" y="4134595"/>
              <a:ext cx="1347991" cy="13479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1600" dirty="0">
                  <a:solidFill>
                    <a:schemeClr val="tx1">
                      <a:lumMod val="95000"/>
                      <a:lumOff val="5000"/>
                    </a:schemeClr>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7</a:t>
              </a:r>
              <a:r>
                <a:rPr lang="id-ID" sz="1600" dirty="0">
                  <a:solidFill>
                    <a:schemeClr val="tx1">
                      <a:lumMod val="95000"/>
                      <a:lumOff val="5000"/>
                    </a:schemeClr>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0%</a:t>
              </a:r>
              <a:endParaRPr lang="id-ID" sz="1600" dirty="0">
                <a:solidFill>
                  <a:schemeClr val="tx1">
                    <a:lumMod val="95000"/>
                    <a:lumOff val="5000"/>
                  </a:schemeClr>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grpSp>
      <p:grpSp>
        <p:nvGrpSpPr>
          <p:cNvPr id="19" name="Group 1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3362960" y="3592830"/>
            <a:ext cx="1373505" cy="1397000"/>
            <a:chOff x="7049948" y="3876028"/>
            <a:chExt cx="1867436" cy="1867436"/>
          </a:xfrm>
        </p:grpSpPr>
        <p:sp>
          <p:nvSpPr>
            <p:cNvPr id="20" name="Partial Circle 19"/>
            <p:cNvSpPr/>
            <p:nvPr/>
          </p:nvSpPr>
          <p:spPr>
            <a:xfrm>
              <a:off x="7049948" y="3876028"/>
              <a:ext cx="1867436" cy="1867436"/>
            </a:xfrm>
            <a:prstGeom prst="pie">
              <a:avLst>
                <a:gd name="adj1" fmla="val 16198735"/>
                <a:gd name="adj2" fmla="val 3142048"/>
              </a:avLst>
            </a:prstGeom>
            <a:solidFill>
              <a:srgbClr val="E66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dirty="0">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sp>
          <p:nvSpPr>
            <p:cNvPr id="21" name="Oval 20"/>
            <p:cNvSpPr/>
            <p:nvPr/>
          </p:nvSpPr>
          <p:spPr>
            <a:xfrm>
              <a:off x="7309670" y="4134595"/>
              <a:ext cx="1347991" cy="13479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1600" dirty="0">
                  <a:solidFill>
                    <a:schemeClr val="tx1">
                      <a:lumMod val="95000"/>
                      <a:lumOff val="5000"/>
                    </a:schemeClr>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40</a:t>
              </a:r>
              <a:r>
                <a:rPr lang="id-ID" sz="1600" dirty="0">
                  <a:solidFill>
                    <a:schemeClr val="tx1">
                      <a:lumMod val="95000"/>
                      <a:lumOff val="5000"/>
                    </a:schemeClr>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a:t>
              </a:r>
              <a:endParaRPr lang="id-ID" sz="1600" dirty="0">
                <a:solidFill>
                  <a:schemeClr val="tx1">
                    <a:lumMod val="95000"/>
                    <a:lumOff val="5000"/>
                  </a:schemeClr>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grpSp>
      <p:grpSp>
        <p:nvGrpSpPr>
          <p:cNvPr id="22" name="Group 2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3006796" y="5156423"/>
            <a:ext cx="2062169" cy="583367"/>
            <a:chOff x="9203037" y="4595406"/>
            <a:chExt cx="2062169" cy="583367"/>
          </a:xfrm>
        </p:grpSpPr>
        <p:grpSp>
          <p:nvGrpSpPr>
            <p:cNvPr id="23" name="Group 22"/>
            <p:cNvGrpSpPr/>
            <p:nvPr/>
          </p:nvGrpSpPr>
          <p:grpSpPr>
            <a:xfrm>
              <a:off x="9203037" y="4595406"/>
              <a:ext cx="2062169" cy="583367"/>
              <a:chOff x="1026641" y="4726034"/>
              <a:chExt cx="2062169" cy="583367"/>
            </a:xfrm>
          </p:grpSpPr>
          <p:sp>
            <p:nvSpPr>
              <p:cNvPr id="25" name="TextBox 24"/>
              <p:cNvSpPr txBox="1"/>
              <p:nvPr/>
            </p:nvSpPr>
            <p:spPr>
              <a:xfrm>
                <a:off x="1639437" y="4726034"/>
                <a:ext cx="1344136" cy="306705"/>
              </a:xfrm>
              <a:prstGeom prst="rect">
                <a:avLst/>
              </a:prstGeom>
              <a:noFill/>
            </p:spPr>
            <p:txBody>
              <a:bodyPr wrap="square" rtlCol="0">
                <a:spAutoFit/>
              </a:bodyPr>
              <a:lstStyle/>
              <a:p>
                <a:r>
                  <a:rPr lang="zh-CN" altLang="id-ID" sz="1400" b="1"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研发投入</a:t>
                </a:r>
                <a:endParaRPr lang="zh-CN" altLang="id-ID" sz="1400" b="1"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sp>
            <p:nvSpPr>
              <p:cNvPr id="26" name="Rectangle 25"/>
              <p:cNvSpPr/>
              <p:nvPr/>
            </p:nvSpPr>
            <p:spPr>
              <a:xfrm>
                <a:off x="1026641" y="5033811"/>
                <a:ext cx="2062169" cy="275590"/>
              </a:xfrm>
              <a:prstGeom prst="rect">
                <a:avLst/>
              </a:prstGeom>
            </p:spPr>
            <p:txBody>
              <a:bodyPr wrap="square">
                <a:spAutoFit/>
              </a:bodyPr>
              <a:lstStyle/>
              <a:p>
                <a:pPr algn="ctr"/>
                <a:r>
                  <a:rPr lang="zh-CN" altLang="en-US"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rPr>
                  <a:t>研发投入占</a:t>
                </a:r>
                <a:r>
                  <a:rPr lang="en-US" altLang="zh-CN"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rPr>
                  <a:t>40%</a:t>
                </a:r>
                <a:endParaRPr lang="en-US" altLang="zh-CN"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endParaRPr>
              </a:p>
            </p:txBody>
          </p:sp>
        </p:grpSp>
        <p:sp>
          <p:nvSpPr>
            <p:cNvPr id="24" name="Freeform 136"/>
            <p:cNvSpPr>
              <a:spLocks noChangeArrowheads="1"/>
            </p:cNvSpPr>
            <p:nvPr/>
          </p:nvSpPr>
          <p:spPr bwMode="auto">
            <a:xfrm>
              <a:off x="9595671" y="4617878"/>
              <a:ext cx="220162" cy="220162"/>
            </a:xfrm>
            <a:custGeom>
              <a:avLst/>
              <a:gdLst>
                <a:gd name="T0" fmla="*/ 180642 w 634"/>
                <a:gd name="T1" fmla="*/ 84715 h 634"/>
                <a:gd name="T2" fmla="*/ 180642 w 634"/>
                <a:gd name="T3" fmla="*/ 127253 h 634"/>
                <a:gd name="T4" fmla="*/ 180642 w 634"/>
                <a:gd name="T5" fmla="*/ 84715 h 634"/>
                <a:gd name="T6" fmla="*/ 186051 w 634"/>
                <a:gd name="T7" fmla="*/ 116798 h 634"/>
                <a:gd name="T8" fmla="*/ 169825 w 634"/>
                <a:gd name="T9" fmla="*/ 100937 h 634"/>
                <a:gd name="T10" fmla="*/ 186051 w 634"/>
                <a:gd name="T11" fmla="*/ 116798 h 634"/>
                <a:gd name="T12" fmla="*/ 191098 w 634"/>
                <a:gd name="T13" fmla="*/ 185652 h 634"/>
                <a:gd name="T14" fmla="*/ 159369 w 634"/>
                <a:gd name="T15" fmla="*/ 191059 h 634"/>
                <a:gd name="T16" fmla="*/ 191098 w 634"/>
                <a:gd name="T17" fmla="*/ 201874 h 634"/>
                <a:gd name="T18" fmla="*/ 191098 w 634"/>
                <a:gd name="T19" fmla="*/ 185652 h 634"/>
                <a:gd name="T20" fmla="*/ 127639 w 634"/>
                <a:gd name="T21" fmla="*/ 84715 h 634"/>
                <a:gd name="T22" fmla="*/ 32090 w 634"/>
                <a:gd name="T23" fmla="*/ 100937 h 634"/>
                <a:gd name="T24" fmla="*/ 42546 w 634"/>
                <a:gd name="T25" fmla="*/ 201874 h 634"/>
                <a:gd name="T26" fmla="*/ 143504 w 634"/>
                <a:gd name="T27" fmla="*/ 185652 h 634"/>
                <a:gd name="T28" fmla="*/ 127639 w 634"/>
                <a:gd name="T29" fmla="*/ 84715 h 634"/>
                <a:gd name="T30" fmla="*/ 127639 w 634"/>
                <a:gd name="T31" fmla="*/ 180605 h 634"/>
                <a:gd name="T32" fmla="*/ 53363 w 634"/>
                <a:gd name="T33" fmla="*/ 185652 h 634"/>
                <a:gd name="T34" fmla="*/ 42546 w 634"/>
                <a:gd name="T35" fmla="*/ 105984 h 634"/>
                <a:gd name="T36" fmla="*/ 122231 w 634"/>
                <a:gd name="T37" fmla="*/ 100937 h 634"/>
                <a:gd name="T38" fmla="*/ 127639 w 634"/>
                <a:gd name="T39" fmla="*/ 180605 h 634"/>
                <a:gd name="T40" fmla="*/ 191098 w 634"/>
                <a:gd name="T41" fmla="*/ 164383 h 634"/>
                <a:gd name="T42" fmla="*/ 159369 w 634"/>
                <a:gd name="T43" fmla="*/ 169790 h 634"/>
                <a:gd name="T44" fmla="*/ 191098 w 634"/>
                <a:gd name="T45" fmla="*/ 180605 h 634"/>
                <a:gd name="T46" fmla="*/ 191098 w 634"/>
                <a:gd name="T47" fmla="*/ 164383 h 634"/>
                <a:gd name="T48" fmla="*/ 201915 w 634"/>
                <a:gd name="T49" fmla="*/ 58399 h 634"/>
                <a:gd name="T50" fmla="*/ 196507 w 634"/>
                <a:gd name="T51" fmla="*/ 15862 h 634"/>
                <a:gd name="T52" fmla="*/ 191098 w 634"/>
                <a:gd name="T53" fmla="*/ 5407 h 634"/>
                <a:gd name="T54" fmla="*/ 42546 w 634"/>
                <a:gd name="T55" fmla="*/ 5407 h 634"/>
                <a:gd name="T56" fmla="*/ 32090 w 634"/>
                <a:gd name="T57" fmla="*/ 15862 h 634"/>
                <a:gd name="T58" fmla="*/ 32090 w 634"/>
                <a:gd name="T59" fmla="*/ 58399 h 634"/>
                <a:gd name="T60" fmla="*/ 0 w 634"/>
                <a:gd name="T61" fmla="*/ 201874 h 634"/>
                <a:gd name="T62" fmla="*/ 201915 w 634"/>
                <a:gd name="T63" fmla="*/ 228190 h 634"/>
                <a:gd name="T64" fmla="*/ 228236 w 634"/>
                <a:gd name="T65" fmla="*/ 84715 h 634"/>
                <a:gd name="T66" fmla="*/ 212372 w 634"/>
                <a:gd name="T67" fmla="*/ 201874 h 634"/>
                <a:gd name="T68" fmla="*/ 201915 w 634"/>
                <a:gd name="T69" fmla="*/ 212328 h 634"/>
                <a:gd name="T70" fmla="*/ 16225 w 634"/>
                <a:gd name="T71" fmla="*/ 201874 h 634"/>
                <a:gd name="T72" fmla="*/ 32090 w 634"/>
                <a:gd name="T73" fmla="*/ 74261 h 634"/>
                <a:gd name="T74" fmla="*/ 212372 w 634"/>
                <a:gd name="T75" fmla="*/ 84715 h 6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chemeClr val="bg1"/>
            </a:solidFill>
            <a:ln>
              <a:noFill/>
            </a:ln>
            <a:effectLst/>
          </p:spPr>
          <p:txBody>
            <a:bodyPr wrap="none" anchor="ctr"/>
            <a:lstStyle/>
            <a:p>
              <a:endParaRPr lang="en-US"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27" name="Group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795260" y="5156423"/>
            <a:ext cx="2062169" cy="583367"/>
            <a:chOff x="6456662" y="4595406"/>
            <a:chExt cx="2062169" cy="583367"/>
          </a:xfrm>
        </p:grpSpPr>
        <p:grpSp>
          <p:nvGrpSpPr>
            <p:cNvPr id="28" name="Group 27"/>
            <p:cNvGrpSpPr/>
            <p:nvPr/>
          </p:nvGrpSpPr>
          <p:grpSpPr>
            <a:xfrm>
              <a:off x="6456662" y="4595406"/>
              <a:ext cx="2062169" cy="583367"/>
              <a:chOff x="1074266" y="4726034"/>
              <a:chExt cx="2062169" cy="583367"/>
            </a:xfrm>
          </p:grpSpPr>
          <p:sp>
            <p:nvSpPr>
              <p:cNvPr id="30" name="TextBox 29"/>
              <p:cNvSpPr txBox="1"/>
              <p:nvPr/>
            </p:nvSpPr>
            <p:spPr>
              <a:xfrm>
                <a:off x="1639437" y="4726034"/>
                <a:ext cx="1268864" cy="306705"/>
              </a:xfrm>
              <a:prstGeom prst="rect">
                <a:avLst/>
              </a:prstGeom>
              <a:noFill/>
            </p:spPr>
            <p:txBody>
              <a:bodyPr wrap="square" rtlCol="0">
                <a:spAutoFit/>
              </a:bodyPr>
              <a:lstStyle/>
              <a:p>
                <a:r>
                  <a:rPr lang="zh-CN" altLang="id-ID" sz="1400" b="1"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研发工程师</a:t>
                </a:r>
                <a:endParaRPr lang="zh-CN" altLang="id-ID" sz="1400" b="1"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sp>
            <p:nvSpPr>
              <p:cNvPr id="31" name="Rectangle 30"/>
              <p:cNvSpPr/>
              <p:nvPr/>
            </p:nvSpPr>
            <p:spPr>
              <a:xfrm>
                <a:off x="1074266" y="5033811"/>
                <a:ext cx="2062169" cy="275590"/>
              </a:xfrm>
              <a:prstGeom prst="rect">
                <a:avLst/>
              </a:prstGeom>
            </p:spPr>
            <p:txBody>
              <a:bodyPr wrap="square">
                <a:spAutoFit/>
              </a:bodyPr>
              <a:lstStyle/>
              <a:p>
                <a:pPr algn="ctr"/>
                <a:r>
                  <a:rPr lang="zh-CN" altLang="en-US"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rPr>
                  <a:t>本科学历</a:t>
                </a:r>
                <a:r>
                  <a:rPr lang="en-US" altLang="zh-CN"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rPr>
                  <a:t>70%</a:t>
                </a:r>
                <a:r>
                  <a:rPr lang="zh-CN" altLang="en-US"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rPr>
                  <a:t>以上</a:t>
                </a:r>
                <a:endParaRPr lang="zh-CN" altLang="en-US" sz="1200" dirty="0">
                  <a:solidFill>
                    <a:schemeClr val="bg1">
                      <a:lumMod val="65000"/>
                    </a:schemeClr>
                  </a:solidFill>
                  <a:latin typeface="字魂58号-创中黑" panose="00000500000000000000" pitchFamily="2" charset="-122"/>
                  <a:ea typeface="字魂58号-创中黑" panose="00000500000000000000" pitchFamily="2" charset="-122"/>
                  <a:cs typeface="Roboto Thin" charset="0"/>
                  <a:sym typeface="字魂58号-创中黑" panose="00000500000000000000" pitchFamily="2" charset="-122"/>
                </a:endParaRPr>
              </a:p>
            </p:txBody>
          </p:sp>
        </p:grpSp>
        <p:sp>
          <p:nvSpPr>
            <p:cNvPr id="29" name="Freeform 109"/>
            <p:cNvSpPr>
              <a:spLocks noChangeArrowheads="1"/>
            </p:cNvSpPr>
            <p:nvPr/>
          </p:nvSpPr>
          <p:spPr bwMode="auto">
            <a:xfrm>
              <a:off x="6858927" y="4670847"/>
              <a:ext cx="167193" cy="167193"/>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bg1"/>
            </a:solidFill>
            <a:ln>
              <a:noFill/>
            </a:ln>
            <a:effectLst/>
          </p:spPr>
          <p:txBody>
            <a:bodyPr wrap="none" anchor="ctr"/>
            <a:lstStyle/>
            <a:p>
              <a:endParaRPr lang="en-US"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36" name="TextBox 3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8763635" y="4621530"/>
            <a:ext cx="2745105" cy="1568450"/>
          </a:xfrm>
          <a:prstGeom prst="rect">
            <a:avLst/>
          </a:prstGeom>
          <a:noFill/>
        </p:spPr>
        <p:txBody>
          <a:bodyPr wrap="square" lIns="91440" tIns="45720" rIns="91440" bIns="45720" rtlCol="0">
            <a:spAutoFit/>
          </a:bodyPr>
          <a:lstStyle/>
          <a:p>
            <a:pPr algn="l"/>
            <a:r>
              <a:rPr lang="zh-CN" altLang="id-ID"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字魂58号-创中黑" panose="00000500000000000000" pitchFamily="2" charset="-122"/>
              </a:rPr>
              <a:t>为了保证产品质量</a:t>
            </a:r>
            <a:endParaRPr lang="zh-CN" altLang="id-ID"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字魂58号-创中黑" panose="00000500000000000000" pitchFamily="2" charset="-122"/>
            </a:endParaRPr>
          </a:p>
          <a:p>
            <a:pPr algn="l"/>
            <a:r>
              <a:rPr lang="zh-CN" altLang="id-ID"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字魂58号-创中黑" panose="00000500000000000000" pitchFamily="2" charset="-122"/>
              </a:rPr>
              <a:t>严格把控</a:t>
            </a:r>
            <a:r>
              <a:rPr lang="zh-CN" altLang="en-US" sz="1200" dirty="0">
                <a:solidFill>
                  <a:schemeClr val="tx1">
                    <a:lumMod val="50000"/>
                    <a:lumOff val="50000"/>
                  </a:schemeClr>
                </a:solidFill>
                <a:latin typeface="思源黑体 CN Medium" panose="020B0600000000000000" charset="-122"/>
                <a:ea typeface="思源黑体 CN Medium" panose="020B0600000000000000" charset="-122"/>
                <a:sym typeface="+mn-ea"/>
              </a:rPr>
              <a:t>保证产品的精度与质量</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sym typeface="+mn-ea"/>
            </a:endParaRPr>
          </a:p>
          <a:p>
            <a:pPr algn="l"/>
            <a:r>
              <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采用高精度回转记录仪</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endParaRPr>
          </a:p>
          <a:p>
            <a:pPr algn="l"/>
            <a:r>
              <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进口千分表</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endParaRPr>
          </a:p>
          <a:p>
            <a:pPr algn="l"/>
            <a:r>
              <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高精度激光干涉仪</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endParaRPr>
          </a:p>
          <a:p>
            <a:pPr algn="l"/>
            <a:r>
              <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高精度自准直仪</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endParaRPr>
          </a:p>
          <a:p>
            <a:pPr algn="l"/>
            <a:r>
              <a:rPr lang="en-US" altLang="zh-CN"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000</a:t>
            </a:r>
            <a:r>
              <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级检具</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endParaRPr>
          </a:p>
          <a:p>
            <a:pPr algn="l"/>
            <a:r>
              <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rPr>
              <a:t>大理石调试台面</a:t>
            </a:r>
            <a:endParaRPr lang="zh-CN" altLang="en-US" sz="1200" dirty="0">
              <a:solidFill>
                <a:schemeClr val="tx1">
                  <a:lumMod val="50000"/>
                  <a:lumOff val="50000"/>
                </a:schemeClr>
              </a:solidFill>
              <a:latin typeface="思源黑体 CN Medium" panose="020B0600000000000000" charset="-122"/>
              <a:ea typeface="思源黑体 CN Medium" panose="020B0600000000000000" charset="-122"/>
              <a:cs typeface="Calibri Light" panose="020F0302020204030204"/>
              <a:sym typeface="+mn-ea"/>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 name="文本框 2"/>
          <p:cNvSpPr txBox="1"/>
          <p:nvPr/>
        </p:nvSpPr>
        <p:spPr>
          <a:xfrm>
            <a:off x="6465570" y="1128395"/>
            <a:ext cx="1808480" cy="583565"/>
          </a:xfrm>
          <a:prstGeom prst="rect">
            <a:avLst/>
          </a:prstGeom>
          <a:noFill/>
        </p:spPr>
        <p:txBody>
          <a:bodyPr wrap="none" rtlCol="0">
            <a:spAutoFit/>
          </a:bodyPr>
          <a:p>
            <a:r>
              <a:rPr lang="zh-CN" altLang="en-US" sz="3200">
                <a:solidFill>
                  <a:schemeClr val="bg1"/>
                </a:solidFill>
                <a:latin typeface="思源黑体 CN Medium" panose="020B0600000000000000" charset="-122"/>
                <a:ea typeface="思源黑体 CN Medium" panose="020B0600000000000000" charset="-122"/>
              </a:rPr>
              <a:t>品质保证</a:t>
            </a:r>
            <a:endParaRPr lang="zh-CN" altLang="en-US" sz="3200">
              <a:solidFill>
                <a:schemeClr val="bg1"/>
              </a:solidFill>
              <a:latin typeface="思源黑体 CN Medium" panose="020B0600000000000000" charset="-122"/>
              <a:ea typeface="思源黑体 CN Medium" panose="020B0600000000000000" charset="-122"/>
            </a:endParaRPr>
          </a:p>
        </p:txBody>
      </p:sp>
      <p:sp>
        <p:nvSpPr>
          <p:cNvPr id="5"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854440" y="4171315"/>
            <a:ext cx="21482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品质保证</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70000"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decel="7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 presetClass="entr" presetSubtype="8" decel="70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 presetClass="entr" presetSubtype="4" decel="700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2" decel="70000" fill="hold" grpId="0" nodeType="withEffect">
                                  <p:stCondLst>
                                    <p:cond delay="25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7" grpId="0" bldLvl="0" animBg="1"/>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6649.jpg_wh1200"/>
          <p:cNvPicPr>
            <a:picLocks noChangeAspect="1"/>
          </p:cNvPicPr>
          <p:nvPr/>
        </p:nvPicPr>
        <p:blipFill>
          <a:blip r:embed="rId1"/>
          <a:srcRect t="16447" b="35409"/>
          <a:stretch>
            <a:fillRect/>
          </a:stretch>
        </p:blipFill>
        <p:spPr>
          <a:xfrm>
            <a:off x="0" y="2132330"/>
            <a:ext cx="12191365" cy="3912870"/>
          </a:xfrm>
          <a:prstGeom prst="rect">
            <a:avLst/>
          </a:prstGeom>
        </p:spPr>
      </p:pic>
      <p:sp>
        <p:nvSpPr>
          <p:cNvPr id="10" name="Rectangle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2132531"/>
            <a:ext cx="12192000" cy="3912665"/>
          </a:xfrm>
          <a:prstGeom prst="rect">
            <a:avLst/>
          </a:prstGeom>
          <a:gradFill flip="none" rotWithShape="1">
            <a:gsLst>
              <a:gs pos="0">
                <a:srgbClr val="021E38">
                  <a:alpha val="68000"/>
                </a:srgbClr>
              </a:gs>
              <a:gs pos="100000">
                <a:schemeClr val="tx1">
                  <a:lumMod val="95000"/>
                  <a:lumOff val="5000"/>
                  <a:alpha val="8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5" name="Group 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4782569" y="2694245"/>
            <a:ext cx="1771650" cy="2794000"/>
            <a:chOff x="5348287" y="2694245"/>
            <a:chExt cx="1771650" cy="2794000"/>
          </a:xfrm>
        </p:grpSpPr>
        <p:grpSp>
          <p:nvGrpSpPr>
            <p:cNvPr id="16" name="Group 15"/>
            <p:cNvGrpSpPr/>
            <p:nvPr/>
          </p:nvGrpSpPr>
          <p:grpSpPr>
            <a:xfrm>
              <a:off x="5348287" y="3900745"/>
              <a:ext cx="381000" cy="381000"/>
              <a:chOff x="5348287" y="3900745"/>
              <a:chExt cx="381000" cy="381000"/>
            </a:xfrm>
          </p:grpSpPr>
          <p:sp>
            <p:nvSpPr>
              <p:cNvPr id="14" name="Oval 13"/>
              <p:cNvSpPr/>
              <p:nvPr/>
            </p:nvSpPr>
            <p:spPr>
              <a:xfrm>
                <a:off x="5348287" y="3900745"/>
                <a:ext cx="381000" cy="38100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Oval 14"/>
              <p:cNvSpPr/>
              <p:nvPr/>
            </p:nvSpPr>
            <p:spPr>
              <a:xfrm>
                <a:off x="5424487" y="3974564"/>
                <a:ext cx="228600" cy="228600"/>
              </a:xfrm>
              <a:prstGeom prst="ellips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17" name="Group 16"/>
            <p:cNvGrpSpPr/>
            <p:nvPr/>
          </p:nvGrpSpPr>
          <p:grpSpPr>
            <a:xfrm>
              <a:off x="6738937" y="2694245"/>
              <a:ext cx="381000" cy="381000"/>
              <a:chOff x="5348287" y="3900745"/>
              <a:chExt cx="381000" cy="381000"/>
            </a:xfrm>
          </p:grpSpPr>
          <p:sp>
            <p:nvSpPr>
              <p:cNvPr id="18" name="Oval 17"/>
              <p:cNvSpPr/>
              <p:nvPr/>
            </p:nvSpPr>
            <p:spPr>
              <a:xfrm>
                <a:off x="5348287" y="3900745"/>
                <a:ext cx="381000" cy="38100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9" name="Oval 18"/>
              <p:cNvSpPr/>
              <p:nvPr/>
            </p:nvSpPr>
            <p:spPr>
              <a:xfrm>
                <a:off x="5424487" y="3974564"/>
                <a:ext cx="228600" cy="228600"/>
              </a:xfrm>
              <a:prstGeom prst="ellips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25" name="Group 24"/>
            <p:cNvGrpSpPr/>
            <p:nvPr/>
          </p:nvGrpSpPr>
          <p:grpSpPr>
            <a:xfrm>
              <a:off x="5538787" y="2876550"/>
              <a:ext cx="1276350" cy="1098014"/>
              <a:chOff x="5538787" y="2876550"/>
              <a:chExt cx="1276350" cy="1098014"/>
            </a:xfrm>
          </p:grpSpPr>
          <p:cxnSp>
            <p:nvCxnSpPr>
              <p:cNvPr id="21" name="Straight Connector 20"/>
              <p:cNvCxnSpPr>
                <a:stCxn id="15" idx="0"/>
              </p:cNvCxnSpPr>
              <p:nvPr/>
            </p:nvCxnSpPr>
            <p:spPr>
              <a:xfrm flipV="1">
                <a:off x="5538787" y="2876550"/>
                <a:ext cx="0" cy="10980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endCxn id="19" idx="2"/>
              </p:cNvCxnSpPr>
              <p:nvPr/>
            </p:nvCxnSpPr>
            <p:spPr>
              <a:xfrm>
                <a:off x="5538787" y="2876550"/>
                <a:ext cx="1276350" cy="5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738937" y="3900745"/>
              <a:ext cx="381000" cy="381000"/>
              <a:chOff x="5348287" y="3900745"/>
              <a:chExt cx="381000" cy="381000"/>
            </a:xfrm>
          </p:grpSpPr>
          <p:sp>
            <p:nvSpPr>
              <p:cNvPr id="27" name="Oval 26"/>
              <p:cNvSpPr/>
              <p:nvPr/>
            </p:nvSpPr>
            <p:spPr>
              <a:xfrm>
                <a:off x="5348287" y="3900745"/>
                <a:ext cx="381000" cy="38100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Oval 27"/>
              <p:cNvSpPr/>
              <p:nvPr/>
            </p:nvSpPr>
            <p:spPr>
              <a:xfrm>
                <a:off x="5424487" y="3974564"/>
                <a:ext cx="228600" cy="228600"/>
              </a:xfrm>
              <a:prstGeom prst="ellips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cxnSp>
          <p:nvCxnSpPr>
            <p:cNvPr id="29" name="Straight Connector 28"/>
            <p:cNvCxnSpPr>
              <a:stCxn id="15" idx="6"/>
              <a:endCxn id="28" idx="2"/>
            </p:cNvCxnSpPr>
            <p:nvPr/>
          </p:nvCxnSpPr>
          <p:spPr>
            <a:xfrm>
              <a:off x="5653087" y="4088864"/>
              <a:ext cx="11620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6738937" y="5107245"/>
              <a:ext cx="381000" cy="381000"/>
              <a:chOff x="5348287" y="3900745"/>
              <a:chExt cx="381000" cy="381000"/>
            </a:xfrm>
          </p:grpSpPr>
          <p:sp>
            <p:nvSpPr>
              <p:cNvPr id="39" name="Oval 38"/>
              <p:cNvSpPr/>
              <p:nvPr/>
            </p:nvSpPr>
            <p:spPr>
              <a:xfrm>
                <a:off x="5348287" y="3900745"/>
                <a:ext cx="381000" cy="38100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0" name="Oval 39"/>
              <p:cNvSpPr/>
              <p:nvPr/>
            </p:nvSpPr>
            <p:spPr>
              <a:xfrm>
                <a:off x="5424487" y="3974564"/>
                <a:ext cx="228600" cy="228600"/>
              </a:xfrm>
              <a:prstGeom prst="ellips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45" name="Group 44"/>
            <p:cNvGrpSpPr/>
            <p:nvPr/>
          </p:nvGrpSpPr>
          <p:grpSpPr>
            <a:xfrm>
              <a:off x="5538787" y="4195032"/>
              <a:ext cx="1276350" cy="1106081"/>
              <a:chOff x="5538787" y="4742259"/>
              <a:chExt cx="1276350" cy="1106081"/>
            </a:xfrm>
          </p:grpSpPr>
          <p:cxnSp>
            <p:nvCxnSpPr>
              <p:cNvPr id="42" name="Straight Connector 41"/>
              <p:cNvCxnSpPr/>
              <p:nvPr/>
            </p:nvCxnSpPr>
            <p:spPr>
              <a:xfrm flipV="1">
                <a:off x="5538787" y="4742259"/>
                <a:ext cx="0" cy="10980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38787" y="5842526"/>
                <a:ext cx="1276350" cy="5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46" name="TextBox 4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7112557" y="2694294"/>
            <a:ext cx="3848726" cy="460375"/>
          </a:xfrm>
          <a:prstGeom prst="rect">
            <a:avLst/>
          </a:prstGeom>
          <a:noFill/>
        </p:spPr>
        <p:txBody>
          <a:bodyPr wrap="square" rtlCol="0">
            <a:spAutoFit/>
          </a:bodyPr>
          <a:lstStyle/>
          <a:p>
            <a:r>
              <a:rPr lang="zh-CN" sz="2400" b="1" dirty="0">
                <a:solidFill>
                  <a:srgbClr val="EC720D"/>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丝杆模组</a:t>
            </a:r>
            <a:r>
              <a:rPr lang="en-US" sz="2400" b="1" dirty="0">
                <a:gradFill>
                  <a:gsLst>
                    <a:gs pos="34000">
                      <a:schemeClr val="accent1">
                        <a:lumMod val="60000"/>
                        <a:lumOff val="40000"/>
                      </a:schemeClr>
                    </a:gs>
                    <a:gs pos="100000">
                      <a:schemeClr val="accent1"/>
                    </a:gs>
                  </a:gsLst>
                  <a:lin ang="2700000" scaled="1"/>
                </a:gra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 </a:t>
            </a:r>
            <a:r>
              <a:rPr lang="en-US" sz="2400" b="1"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SCREW MODULE</a:t>
            </a:r>
            <a:r>
              <a:rPr lang="en-US"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 </a:t>
            </a:r>
            <a:endParaRPr lang="id-ID" sz="2400"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47" name="TextBox 4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7112557" y="3860502"/>
            <a:ext cx="5155642" cy="460375"/>
          </a:xfrm>
          <a:prstGeom prst="rect">
            <a:avLst/>
          </a:prstGeom>
          <a:noFill/>
        </p:spPr>
        <p:txBody>
          <a:bodyPr wrap="square" rtlCol="0">
            <a:spAutoFit/>
          </a:bodyPr>
          <a:lstStyle/>
          <a:p>
            <a:r>
              <a:rPr lang="zh-CN" sz="2400" b="1" dirty="0">
                <a:solidFill>
                  <a:srgbClr val="EC720D"/>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直驱模组</a:t>
            </a:r>
            <a:r>
              <a:rPr lang="id-ID" sz="2400" b="1" dirty="0">
                <a:gradFill>
                  <a:gsLst>
                    <a:gs pos="34000">
                      <a:schemeClr val="accent1">
                        <a:lumMod val="60000"/>
                        <a:lumOff val="40000"/>
                      </a:schemeClr>
                    </a:gs>
                    <a:gs pos="100000">
                      <a:schemeClr val="accent1"/>
                    </a:gs>
                  </a:gsLst>
                  <a:lin ang="2700000" scaled="1"/>
                </a:gra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 </a:t>
            </a:r>
            <a:r>
              <a:rPr lang="en-US" sz="2400" b="1"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LINEAR MOTORS </a:t>
            </a:r>
            <a:endParaRPr lang="en-US" sz="2400" b="1"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8" name="TextBox 4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7106381" y="5028142"/>
            <a:ext cx="4527280" cy="460375"/>
          </a:xfrm>
          <a:prstGeom prst="rect">
            <a:avLst/>
          </a:prstGeom>
          <a:noFill/>
        </p:spPr>
        <p:txBody>
          <a:bodyPr wrap="square" rtlCol="0">
            <a:spAutoFit/>
          </a:bodyPr>
          <a:lstStyle/>
          <a:p>
            <a:r>
              <a:rPr lang="zh-CN" altLang="en-US" sz="2400" b="1" dirty="0">
                <a:solidFill>
                  <a:srgbClr val="EC720D"/>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音圈电机</a:t>
            </a:r>
            <a:r>
              <a:rPr lang="id-ID" sz="2400" b="1" dirty="0">
                <a:solidFill>
                  <a:srgbClr val="16C3C9"/>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 </a:t>
            </a:r>
            <a:r>
              <a:rPr lang="en-US" sz="2400" b="1"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VOICE COIL MOTOR</a:t>
            </a:r>
            <a:endParaRPr lang="en-US" sz="2400" b="1" dirty="0">
              <a:gradFill flip="none" rotWithShape="1">
                <a:gsLst>
                  <a:gs pos="7000">
                    <a:schemeClr val="bg1">
                      <a:lumMod val="85000"/>
                    </a:schemeClr>
                  </a:gs>
                  <a:gs pos="100000">
                    <a:schemeClr val="bg1"/>
                  </a:gs>
                </a:gsLst>
                <a:lin ang="13500000" scaled="1"/>
                <a:tileRect/>
              </a:gra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grpSp>
        <p:nvGrpSpPr>
          <p:cNvPr id="4" name="Group 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730389" y="3999084"/>
            <a:ext cx="4052181" cy="953135"/>
            <a:chOff x="352179" y="4238170"/>
            <a:chExt cx="4052181" cy="953135"/>
          </a:xfrm>
        </p:grpSpPr>
        <p:sp>
          <p:nvSpPr>
            <p:cNvPr id="33" name="TextBox 32"/>
            <p:cNvSpPr txBox="1"/>
            <p:nvPr/>
          </p:nvSpPr>
          <p:spPr>
            <a:xfrm>
              <a:off x="352180" y="4238170"/>
              <a:ext cx="4052180" cy="953135"/>
            </a:xfrm>
            <a:prstGeom prst="rect">
              <a:avLst/>
            </a:prstGeom>
            <a:noFill/>
          </p:spPr>
          <p:txBody>
            <a:bodyPr wrap="square" rtlCol="0">
              <a:spAutoFit/>
            </a:bodyPr>
            <a:lstStyle/>
            <a:p>
              <a:pPr algn="ctr"/>
              <a:r>
                <a:rPr lang="zh-CN" altLang="id-ID" sz="2800" spc="6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富炎精工</a:t>
              </a:r>
              <a:endParaRPr lang="zh-CN" altLang="id-ID" sz="2800" spc="6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a:p>
              <a:pPr algn="ctr"/>
              <a:endParaRPr lang="zh-CN" altLang="id-ID" sz="2800" spc="6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35" name="TextBox 34"/>
            <p:cNvSpPr txBox="1"/>
            <p:nvPr/>
          </p:nvSpPr>
          <p:spPr>
            <a:xfrm>
              <a:off x="352179" y="4640332"/>
              <a:ext cx="4052180" cy="306705"/>
            </a:xfrm>
            <a:prstGeom prst="rect">
              <a:avLst/>
            </a:prstGeom>
            <a:noFill/>
          </p:spPr>
          <p:txBody>
            <a:bodyPr wrap="square" rtlCol="0">
              <a:spAutoFit/>
            </a:bodyPr>
            <a:lstStyle/>
            <a:p>
              <a:pPr algn="ctr"/>
              <a:r>
                <a:rPr lang="en-US" altLang="id-ID" sz="1400" spc="600"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rPr>
                <a:t>FU YAN JING GONG</a:t>
              </a:r>
              <a:endParaRPr lang="en-US" altLang="id-ID" sz="1400" spc="600"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grpSp>
      <p:pic>
        <p:nvPicPr>
          <p:cNvPr id="2" name="图片 1" descr="2"/>
          <p:cNvPicPr>
            <a:picLocks noChangeAspect="1"/>
          </p:cNvPicPr>
          <p:nvPr>
            <p:custDataLst>
              <p:tags r:id="rId2"/>
            </p:custDataLst>
          </p:nvPr>
        </p:nvPicPr>
        <p:blipFill>
          <a:blip r:embed="rId3"/>
          <a:stretch>
            <a:fillRect/>
          </a:stretch>
        </p:blipFill>
        <p:spPr>
          <a:xfrm>
            <a:off x="2256155" y="3098165"/>
            <a:ext cx="1000760" cy="876300"/>
          </a:xfrm>
          <a:prstGeom prst="rect">
            <a:avLst/>
          </a:prstGeom>
        </p:spPr>
      </p:pic>
      <p:pic>
        <p:nvPicPr>
          <p:cNvPr id="3" name="图片 2" descr="2"/>
          <p:cNvPicPr>
            <a:picLocks noChangeAspect="1"/>
          </p:cNvPicPr>
          <p:nvPr>
            <p:custDataLst>
              <p:tags r:id="rId4"/>
            </p:custDataLst>
          </p:nvPr>
        </p:nvPicPr>
        <p:blipFill>
          <a:blip r:embed="rId3"/>
          <a:stretch>
            <a:fillRect/>
          </a:stretch>
        </p:blipFill>
        <p:spPr>
          <a:xfrm>
            <a:off x="5595620" y="144145"/>
            <a:ext cx="1000760" cy="876300"/>
          </a:xfrm>
          <a:prstGeom prst="rect">
            <a:avLst/>
          </a:prstGeom>
        </p:spPr>
      </p:pic>
      <p:grpSp>
        <p:nvGrpSpPr>
          <p:cNvPr id="37" name="Group 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3914775" y="1086485"/>
            <a:ext cx="4363085" cy="829945"/>
            <a:chOff x="854734" y="1758701"/>
            <a:chExt cx="4391438" cy="1549594"/>
          </a:xfrm>
        </p:grpSpPr>
        <p:sp>
          <p:nvSpPr>
            <p:cNvPr id="6" name="TextBox 7"/>
            <p:cNvSpPr txBox="1"/>
            <p:nvPr>
              <p:custDataLst>
                <p:tags r:id="rId5"/>
              </p:custDataLst>
            </p:nvPr>
          </p:nvSpPr>
          <p:spPr>
            <a:xfrm>
              <a:off x="854734" y="1758701"/>
              <a:ext cx="4391438" cy="1549594"/>
            </a:xfrm>
            <a:prstGeom prst="rect">
              <a:avLst/>
            </a:prstGeom>
            <a:noFill/>
          </p:spPr>
          <p:txBody>
            <a:bodyPr wrap="square" rtlCol="0">
              <a:spAutoFit/>
            </a:bodyPr>
            <a:p>
              <a:pPr algn="ctr"/>
              <a:r>
                <a:rPr lang="zh-CN" altLang="en-US" sz="2400" b="1" dirty="0">
                  <a:solidFill>
                    <a:schemeClr val="bg2">
                      <a:lumMod val="50000"/>
                    </a:schemeClr>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产品系列</a:t>
              </a:r>
              <a:endParaRPr lang="zh-CN" altLang="en-US" sz="2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a:p>
              <a:pPr algn="ctr"/>
              <a:r>
                <a:rPr lang="zh-CN" altLang="en-US" sz="2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PRODUCT LINE</a:t>
              </a:r>
              <a:endParaRPr lang="zh-CN" altLang="en-US" sz="2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8" name="TextBox 8"/>
            <p:cNvSpPr txBox="1"/>
            <p:nvPr>
              <p:custDataLst>
                <p:tags r:id="rId6"/>
              </p:custDataLst>
            </p:nvPr>
          </p:nvSpPr>
          <p:spPr>
            <a:xfrm>
              <a:off x="854734" y="2361042"/>
              <a:ext cx="4391438" cy="768350"/>
            </a:xfrm>
            <a:prstGeom prst="rect">
              <a:avLst/>
            </a:prstGeom>
            <a:noFill/>
          </p:spPr>
          <p:txBody>
            <a:bodyPr wrap="square" rtlCol="0">
              <a:spAutoFit/>
            </a:bodyPr>
            <a:p>
              <a:endPar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1+#ppt_w/2"/>
                                          </p:val>
                                        </p:tav>
                                        <p:tav tm="100000">
                                          <p:val>
                                            <p:strVal val="#ppt_x"/>
                                          </p:val>
                                        </p:tav>
                                      </p:tavLst>
                                    </p:anim>
                                    <p:anim calcmode="lin" valueType="num">
                                      <p:cBhvr additive="base">
                                        <p:cTn id="20" dur="500" fill="hold"/>
                                        <p:tgtEl>
                                          <p:spTgt spid="4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1+#ppt_w/2"/>
                                          </p:val>
                                        </p:tav>
                                        <p:tav tm="100000">
                                          <p:val>
                                            <p:strVal val="#ppt_x"/>
                                          </p:val>
                                        </p:tav>
                                      </p:tavLst>
                                    </p:anim>
                                    <p:anim calcmode="lin" valueType="num">
                                      <p:cBhvr additive="base">
                                        <p:cTn id="24" dur="500" fill="hold"/>
                                        <p:tgtEl>
                                          <p:spTgt spid="4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1+#ppt_w/2"/>
                                          </p:val>
                                        </p:tav>
                                        <p:tav tm="100000">
                                          <p:val>
                                            <p:strVal val="#ppt_x"/>
                                          </p:val>
                                        </p:tav>
                                      </p:tavLst>
                                    </p:anim>
                                    <p:anim calcmode="lin" valueType="num">
                                      <p:cBhvr additive="base">
                                        <p:cTn id="28" dur="500" fill="hold"/>
                                        <p:tgtEl>
                                          <p:spTgt spid="48"/>
                                        </p:tgtEl>
                                        <p:attrNameLst>
                                          <p:attrName>ppt_y</p:attrName>
                                        </p:attrNameLst>
                                      </p:cBhvr>
                                      <p:tavLst>
                                        <p:tav tm="0">
                                          <p:val>
                                            <p:strVal val="#ppt_y"/>
                                          </p:val>
                                        </p:tav>
                                        <p:tav tm="100000">
                                          <p:val>
                                            <p:strVal val="#ppt_y"/>
                                          </p:val>
                                        </p:tav>
                                      </p:tavLst>
                                    </p:anim>
                                  </p:childTnLst>
                                </p:cTn>
                              </p:par>
                              <p:par>
                                <p:cTn id="29" presetID="2" presetClass="entr" presetSubtype="8" decel="68000" fill="hold" nodeType="withEffect">
                                  <p:stCondLst>
                                    <p:cond delay="25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46" grpId="0"/>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C:\Users\MSI\Desktop\3721.jpg_wh120022111.jpg3721.jpg_wh120022111"/>
          <p:cNvPicPr>
            <a:picLocks noGrp="1" noChangeAspect="1"/>
          </p:cNvPicPr>
          <p:nvPr>
            <p:ph type="pic" sz="quarter" idx="11"/>
          </p:nvPr>
        </p:nvPicPr>
        <p:blipFill>
          <a:blip r:embed="rId1"/>
          <a:srcRect l="39302" r="8197"/>
          <a:stretch>
            <a:fillRect/>
          </a:stretch>
        </p:blipFill>
        <p:spPr>
          <a:xfrm>
            <a:off x="6388100" y="0"/>
            <a:ext cx="5803900" cy="6857365"/>
          </a:xfrm>
        </p:spPr>
      </p:pic>
      <p:sp>
        <p:nvSpPr>
          <p:cNvPr id="9" name="Rectangle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388100" y="635"/>
            <a:ext cx="5803900" cy="6858000"/>
          </a:xfrm>
          <a:prstGeom prst="rect">
            <a:avLst/>
          </a:prstGeom>
          <a:gradFill flip="none" rotWithShape="1">
            <a:gsLst>
              <a:gs pos="0">
                <a:srgbClr val="021E38">
                  <a:alpha val="82000"/>
                </a:srgbClr>
              </a:gs>
              <a:gs pos="100000">
                <a:srgbClr val="000000">
                  <a:alpha val="75294"/>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2" name="Rectangle 1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09779" y="4528927"/>
            <a:ext cx="4735938" cy="755015"/>
          </a:xfrm>
          <a:prstGeom prst="rect">
            <a:avLst/>
          </a:prstGeom>
        </p:spPr>
        <p:txBody>
          <a:bodyPr wrap="square">
            <a:spAutoFit/>
          </a:bodyPr>
          <a:lstStyle/>
          <a:p>
            <a:pPr algn="ctr">
              <a:lnSpc>
                <a:spcPct val="120000"/>
              </a:lnSpc>
            </a:pPr>
            <a:r>
              <a:rPr lang="id-ID" sz="1200" dirty="0">
                <a:solidFill>
                  <a:schemeClr val="bg1">
                    <a:lumMod val="6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rPr>
              <a:t>丝杆直线模组的滚珠原理是电机驱动联轴器带动滚珠螺杆旋转，在配合线性模组底端的滚珠轴承让螺杆可以在原地不动的情况下往常整个的旋转过程。</a:t>
            </a:r>
            <a:endParaRPr lang="id-ID" sz="1200" dirty="0">
              <a:solidFill>
                <a:schemeClr val="bg1">
                  <a:lumMod val="6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3" name="Half Frame 1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rot="5400000">
            <a:off x="4271691" y="1331829"/>
            <a:ext cx="443183" cy="443183"/>
          </a:xfrm>
          <a:prstGeom prst="halfFrame">
            <a:avLst>
              <a:gd name="adj1" fmla="val 24385"/>
              <a:gd name="adj2" fmla="val 230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Rectangle 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55462" y="2133625"/>
            <a:ext cx="4644572" cy="751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900" b="1" spc="600" dirty="0">
                <a:solidFill>
                  <a:srgbClr val="EC720D"/>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01</a:t>
            </a:r>
            <a:endParaRPr lang="en-US" sz="19900" b="1" spc="600" dirty="0">
              <a:solidFill>
                <a:srgbClr val="EC720D"/>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sp>
        <p:nvSpPr>
          <p:cNvPr id="16" name="TextBox 3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806300" y="3822181"/>
            <a:ext cx="2214880" cy="706755"/>
          </a:xfrm>
          <a:prstGeom prst="rect">
            <a:avLst/>
          </a:prstGeom>
          <a:noFill/>
        </p:spPr>
        <p:txBody>
          <a:bodyPr wrap="none" rtlCol="0">
            <a:spAutoFit/>
          </a:bodyPr>
          <a:lstStyle/>
          <a:p>
            <a:pPr algn="ctr"/>
            <a:r>
              <a:rPr lang="zh-CN" altLang="id-ID" sz="4000" dirty="0">
                <a:solidFill>
                  <a:schemeClr val="bg2">
                    <a:lumMod val="50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丝杆模组</a:t>
            </a:r>
            <a:endParaRPr lang="zh-CN" altLang="id-ID" sz="4000" dirty="0">
              <a:solidFill>
                <a:schemeClr val="bg2">
                  <a:lumMod val="50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4" name="图片 3" descr="2"/>
          <p:cNvPicPr>
            <a:picLocks noChangeAspect="1"/>
          </p:cNvPicPr>
          <p:nvPr/>
        </p:nvPicPr>
        <p:blipFill>
          <a:blip r:embed="rId2"/>
          <a:stretch>
            <a:fillRect/>
          </a:stretch>
        </p:blipFill>
        <p:spPr>
          <a:xfrm>
            <a:off x="8679180" y="2505075"/>
            <a:ext cx="1504315" cy="1316990"/>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decel="5400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2" grpId="0"/>
      <p:bldP spid="13" grpId="0" animBg="1"/>
      <p:bldP spid="1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descr="C:\Users\MSI\Desktop\123.png123"/>
          <p:cNvPicPr>
            <a:picLocks noGrp="1" noChangeAspect="1"/>
          </p:cNvPicPr>
          <p:nvPr>
            <p:ph type="pic" sz="quarter" idx="10"/>
          </p:nvPr>
        </p:nvPicPr>
        <p:blipFill>
          <a:blip r:embed="rId1"/>
          <a:srcRect/>
          <a:stretch>
            <a:fillRect/>
          </a:stretch>
        </p:blipFill>
        <p:spPr>
          <a:xfrm>
            <a:off x="0" y="10160"/>
            <a:ext cx="12192000" cy="6837680"/>
          </a:xfrm>
        </p:spPr>
      </p:pic>
      <p:sp>
        <p:nvSpPr>
          <p:cNvPr id="6"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1"/>
            <a:ext cx="12192000" cy="6858000"/>
          </a:xfrm>
          <a:prstGeom prst="rect">
            <a:avLst/>
          </a:prstGeom>
          <a:gradFill flip="none" rotWithShape="1">
            <a:gsLst>
              <a:gs pos="0">
                <a:srgbClr val="252731">
                  <a:alpha val="78000"/>
                </a:srgbClr>
              </a:gs>
              <a:gs pos="100000">
                <a:schemeClr val="tx1">
                  <a:lumMod val="95000"/>
                  <a:lumOff val="5000"/>
                  <a:alpha val="92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Rectangl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62585" y="5149850"/>
            <a:ext cx="1487170" cy="892810"/>
          </a:xfrm>
          <a:prstGeom prst="rect">
            <a:avLst/>
          </a:prstGeom>
        </p:spPr>
        <p:txBody>
          <a:bodyPr wrap="square">
            <a:spAutoFit/>
          </a:bodyPr>
          <a:lstStyle/>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多种转折方式</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ts val="1400"/>
              </a:lnSpc>
            </a:pPr>
            <a:r>
              <a:rPr lang="fr-FR" sz="1100">
                <a:solidFill>
                  <a:schemeClr val="bg2"/>
                </a:solidFill>
                <a:sym typeface="+mn-ea"/>
              </a:rPr>
              <a:t>多种电机连接方式，</a:t>
            </a:r>
            <a:endParaRPr lang="fr-FR" sz="1100">
              <a:solidFill>
                <a:schemeClr val="bg2"/>
              </a:solidFill>
            </a:endParaRPr>
          </a:p>
          <a:p>
            <a:pPr algn="l">
              <a:lnSpc>
                <a:spcPts val="1400"/>
              </a:lnSpc>
            </a:pPr>
            <a:r>
              <a:rPr lang="fr-FR" sz="1100">
                <a:solidFill>
                  <a:schemeClr val="bg2"/>
                </a:solidFill>
                <a:sym typeface="+mn-ea"/>
              </a:rPr>
              <a:t>可适应不同安装空间</a:t>
            </a:r>
            <a:r>
              <a:rPr lang="fr-FR" sz="1100" dirty="0">
                <a:solidFill>
                  <a:schemeClr val="bg2"/>
                </a:solidFill>
                <a:sym typeface="+mn-ea"/>
              </a:rPr>
              <a:t>.</a:t>
            </a:r>
            <a:endParaRPr lang="id-ID" sz="1100" dirty="0">
              <a:solidFill>
                <a:schemeClr val="bg1">
                  <a:lumMod val="7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3" name="图片 2" descr="未标题-12222"/>
          <p:cNvPicPr>
            <a:picLocks noChangeAspect="1"/>
          </p:cNvPicPr>
          <p:nvPr/>
        </p:nvPicPr>
        <p:blipFill>
          <a:blip r:embed="rId2"/>
          <a:stretch>
            <a:fillRect/>
          </a:stretch>
        </p:blipFill>
        <p:spPr>
          <a:xfrm>
            <a:off x="4528820" y="267970"/>
            <a:ext cx="6706870" cy="3772535"/>
          </a:xfrm>
          <a:prstGeom prst="rect">
            <a:avLst/>
          </a:prstGeom>
        </p:spPr>
      </p:pic>
      <p:pic>
        <p:nvPicPr>
          <p:cNvPr id="4" name="图片 3" descr="未标题-12222"/>
          <p:cNvPicPr>
            <a:picLocks noChangeAspect="1"/>
          </p:cNvPicPr>
          <p:nvPr>
            <p:custDataLst>
              <p:tags r:id="rId3"/>
            </p:custDataLst>
          </p:nvPr>
        </p:nvPicPr>
        <p:blipFill>
          <a:blip r:embed="rId2"/>
          <a:stretch>
            <a:fillRect/>
          </a:stretch>
        </p:blipFill>
        <p:spPr>
          <a:xfrm>
            <a:off x="6451600" y="717550"/>
            <a:ext cx="5908040" cy="3322955"/>
          </a:xfrm>
          <a:prstGeom prst="rect">
            <a:avLst/>
          </a:prstGeom>
        </p:spPr>
      </p:pic>
      <p:sp>
        <p:nvSpPr>
          <p:cNvPr id="101" name="Freeform 109"/>
          <p:cNvSpPr>
            <a:spLocks noEditPoints="1"/>
          </p:cNvSpPr>
          <p:nvPr>
            <p:custDataLst>
              <p:tags r:id="rId4"/>
            </p:custDataLst>
          </p:nvPr>
        </p:nvSpPr>
        <p:spPr bwMode="auto">
          <a:xfrm>
            <a:off x="897255" y="4436110"/>
            <a:ext cx="417195" cy="546100"/>
          </a:xfrm>
          <a:custGeom>
            <a:avLst/>
            <a:gdLst>
              <a:gd name="T0" fmla="*/ 37 w 74"/>
              <a:gd name="T1" fmla="*/ 15 h 106"/>
              <a:gd name="T2" fmla="*/ 39 w 74"/>
              <a:gd name="T3" fmla="*/ 13 h 106"/>
              <a:gd name="T4" fmla="*/ 37 w 74"/>
              <a:gd name="T5" fmla="*/ 11 h 106"/>
              <a:gd name="T6" fmla="*/ 12 w 74"/>
              <a:gd name="T7" fmla="*/ 36 h 106"/>
              <a:gd name="T8" fmla="*/ 13 w 74"/>
              <a:gd name="T9" fmla="*/ 38 h 106"/>
              <a:gd name="T10" fmla="*/ 15 w 74"/>
              <a:gd name="T11" fmla="*/ 36 h 106"/>
              <a:gd name="T12" fmla="*/ 37 w 74"/>
              <a:gd name="T13" fmla="*/ 15 h 106"/>
              <a:gd name="T14" fmla="*/ 21 w 74"/>
              <a:gd name="T15" fmla="*/ 92 h 106"/>
              <a:gd name="T16" fmla="*/ 22 w 74"/>
              <a:gd name="T17" fmla="*/ 98 h 106"/>
              <a:gd name="T18" fmla="*/ 27 w 74"/>
              <a:gd name="T19" fmla="*/ 100 h 106"/>
              <a:gd name="T20" fmla="*/ 28 w 74"/>
              <a:gd name="T21" fmla="*/ 104 h 106"/>
              <a:gd name="T22" fmla="*/ 37 w 74"/>
              <a:gd name="T23" fmla="*/ 106 h 106"/>
              <a:gd name="T24" fmla="*/ 46 w 74"/>
              <a:gd name="T25" fmla="*/ 104 h 106"/>
              <a:gd name="T26" fmla="*/ 47 w 74"/>
              <a:gd name="T27" fmla="*/ 100 h 106"/>
              <a:gd name="T28" fmla="*/ 52 w 74"/>
              <a:gd name="T29" fmla="*/ 98 h 106"/>
              <a:gd name="T30" fmla="*/ 52 w 74"/>
              <a:gd name="T31" fmla="*/ 92 h 106"/>
              <a:gd name="T32" fmla="*/ 37 w 74"/>
              <a:gd name="T33" fmla="*/ 95 h 106"/>
              <a:gd name="T34" fmla="*/ 21 w 74"/>
              <a:gd name="T35" fmla="*/ 92 h 106"/>
              <a:gd name="T36" fmla="*/ 20 w 74"/>
              <a:gd name="T37" fmla="*/ 82 h 106"/>
              <a:gd name="T38" fmla="*/ 21 w 74"/>
              <a:gd name="T39" fmla="*/ 87 h 106"/>
              <a:gd name="T40" fmla="*/ 37 w 74"/>
              <a:gd name="T41" fmla="*/ 90 h 106"/>
              <a:gd name="T42" fmla="*/ 53 w 74"/>
              <a:gd name="T43" fmla="*/ 87 h 106"/>
              <a:gd name="T44" fmla="*/ 54 w 74"/>
              <a:gd name="T45" fmla="*/ 82 h 106"/>
              <a:gd name="T46" fmla="*/ 37 w 74"/>
              <a:gd name="T47" fmla="*/ 85 h 106"/>
              <a:gd name="T48" fmla="*/ 20 w 74"/>
              <a:gd name="T49" fmla="*/ 82 h 106"/>
              <a:gd name="T50" fmla="*/ 37 w 74"/>
              <a:gd name="T51" fmla="*/ 0 h 106"/>
              <a:gd name="T52" fmla="*/ 0 w 74"/>
              <a:gd name="T53" fmla="*/ 36 h 106"/>
              <a:gd name="T54" fmla="*/ 18 w 74"/>
              <a:gd name="T55" fmla="*/ 68 h 106"/>
              <a:gd name="T56" fmla="*/ 19 w 74"/>
              <a:gd name="T57" fmla="*/ 77 h 106"/>
              <a:gd name="T58" fmla="*/ 37 w 74"/>
              <a:gd name="T59" fmla="*/ 80 h 106"/>
              <a:gd name="T60" fmla="*/ 55 w 74"/>
              <a:gd name="T61" fmla="*/ 77 h 106"/>
              <a:gd name="T62" fmla="*/ 56 w 74"/>
              <a:gd name="T63" fmla="*/ 68 h 106"/>
              <a:gd name="T64" fmla="*/ 74 w 74"/>
              <a:gd name="T65" fmla="*/ 36 h 106"/>
              <a:gd name="T66" fmla="*/ 37 w 74"/>
              <a:gd name="T67" fmla="*/ 0 h 106"/>
              <a:gd name="T68" fmla="*/ 50 w 74"/>
              <a:gd name="T69" fmla="*/ 63 h 106"/>
              <a:gd name="T70" fmla="*/ 50 w 74"/>
              <a:gd name="T71" fmla="*/ 72 h 106"/>
              <a:gd name="T72" fmla="*/ 37 w 74"/>
              <a:gd name="T73" fmla="*/ 74 h 106"/>
              <a:gd name="T74" fmla="*/ 24 w 74"/>
              <a:gd name="T75" fmla="*/ 72 h 106"/>
              <a:gd name="T76" fmla="*/ 23 w 74"/>
              <a:gd name="T77" fmla="*/ 63 h 106"/>
              <a:gd name="T78" fmla="*/ 7 w 74"/>
              <a:gd name="T79" fmla="*/ 36 h 106"/>
              <a:gd name="T80" fmla="*/ 37 w 74"/>
              <a:gd name="T81" fmla="*/ 6 h 106"/>
              <a:gd name="T82" fmla="*/ 67 w 74"/>
              <a:gd name="T83" fmla="*/ 36 h 106"/>
              <a:gd name="T84" fmla="*/ 50 w 74"/>
              <a:gd name="T85" fmla="*/ 63 h 106"/>
              <a:gd name="T86" fmla="*/ 45 w 74"/>
              <a:gd name="T87" fmla="*/ 50 h 106"/>
              <a:gd name="T88" fmla="*/ 37 w 74"/>
              <a:gd name="T89" fmla="*/ 35 h 106"/>
              <a:gd name="T90" fmla="*/ 29 w 74"/>
              <a:gd name="T91" fmla="*/ 50 h 106"/>
              <a:gd name="T92" fmla="*/ 25 w 74"/>
              <a:gd name="T93" fmla="*/ 43 h 106"/>
              <a:gd name="T94" fmla="*/ 20 w 74"/>
              <a:gd name="T95" fmla="*/ 45 h 106"/>
              <a:gd name="T96" fmla="*/ 28 w 74"/>
              <a:gd name="T97" fmla="*/ 63 h 106"/>
              <a:gd name="T98" fmla="*/ 37 w 74"/>
              <a:gd name="T99" fmla="*/ 47 h 106"/>
              <a:gd name="T100" fmla="*/ 45 w 74"/>
              <a:gd name="T101" fmla="*/ 63 h 106"/>
              <a:gd name="T102" fmla="*/ 54 w 74"/>
              <a:gd name="T103" fmla="*/ 45 h 106"/>
              <a:gd name="T104" fmla="*/ 49 w 74"/>
              <a:gd name="T105" fmla="*/ 43 h 106"/>
              <a:gd name="T106" fmla="*/ 45 w 74"/>
              <a:gd name="T107" fmla="*/ 5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 h="106">
                <a:moveTo>
                  <a:pt x="37" y="15"/>
                </a:moveTo>
                <a:cubicBezTo>
                  <a:pt x="38" y="15"/>
                  <a:pt x="39" y="14"/>
                  <a:pt x="39" y="13"/>
                </a:cubicBezTo>
                <a:cubicBezTo>
                  <a:pt x="39" y="12"/>
                  <a:pt x="38" y="11"/>
                  <a:pt x="37" y="11"/>
                </a:cubicBezTo>
                <a:cubicBezTo>
                  <a:pt x="23" y="11"/>
                  <a:pt x="12" y="22"/>
                  <a:pt x="12" y="36"/>
                </a:cubicBezTo>
                <a:cubicBezTo>
                  <a:pt x="12" y="38"/>
                  <a:pt x="12" y="38"/>
                  <a:pt x="13" y="38"/>
                </a:cubicBezTo>
                <a:cubicBezTo>
                  <a:pt x="15" y="38"/>
                  <a:pt x="15" y="38"/>
                  <a:pt x="15" y="36"/>
                </a:cubicBezTo>
                <a:cubicBezTo>
                  <a:pt x="15" y="25"/>
                  <a:pt x="25" y="15"/>
                  <a:pt x="37" y="15"/>
                </a:cubicBezTo>
                <a:close/>
                <a:moveTo>
                  <a:pt x="21" y="92"/>
                </a:moveTo>
                <a:cubicBezTo>
                  <a:pt x="22" y="98"/>
                  <a:pt x="22" y="98"/>
                  <a:pt x="22" y="98"/>
                </a:cubicBezTo>
                <a:cubicBezTo>
                  <a:pt x="22" y="98"/>
                  <a:pt x="24" y="99"/>
                  <a:pt x="27" y="100"/>
                </a:cubicBezTo>
                <a:cubicBezTo>
                  <a:pt x="28" y="104"/>
                  <a:pt x="28" y="104"/>
                  <a:pt x="28" y="104"/>
                </a:cubicBezTo>
                <a:cubicBezTo>
                  <a:pt x="28" y="104"/>
                  <a:pt x="30" y="106"/>
                  <a:pt x="37" y="106"/>
                </a:cubicBezTo>
                <a:cubicBezTo>
                  <a:pt x="44" y="106"/>
                  <a:pt x="46" y="104"/>
                  <a:pt x="46" y="104"/>
                </a:cubicBezTo>
                <a:cubicBezTo>
                  <a:pt x="47" y="100"/>
                  <a:pt x="47" y="100"/>
                  <a:pt x="47" y="100"/>
                </a:cubicBezTo>
                <a:cubicBezTo>
                  <a:pt x="50" y="99"/>
                  <a:pt x="52" y="98"/>
                  <a:pt x="52" y="98"/>
                </a:cubicBezTo>
                <a:cubicBezTo>
                  <a:pt x="52" y="92"/>
                  <a:pt x="52" y="92"/>
                  <a:pt x="52" y="92"/>
                </a:cubicBezTo>
                <a:cubicBezTo>
                  <a:pt x="48" y="94"/>
                  <a:pt x="42" y="95"/>
                  <a:pt x="37" y="95"/>
                </a:cubicBezTo>
                <a:cubicBezTo>
                  <a:pt x="31" y="95"/>
                  <a:pt x="26" y="94"/>
                  <a:pt x="21" y="92"/>
                </a:cubicBezTo>
                <a:close/>
                <a:moveTo>
                  <a:pt x="20" y="82"/>
                </a:moveTo>
                <a:cubicBezTo>
                  <a:pt x="21" y="87"/>
                  <a:pt x="21" y="87"/>
                  <a:pt x="21" y="87"/>
                </a:cubicBezTo>
                <a:cubicBezTo>
                  <a:pt x="26" y="89"/>
                  <a:pt x="31" y="90"/>
                  <a:pt x="37" y="90"/>
                </a:cubicBezTo>
                <a:cubicBezTo>
                  <a:pt x="43" y="90"/>
                  <a:pt x="48" y="89"/>
                  <a:pt x="53" y="87"/>
                </a:cubicBezTo>
                <a:cubicBezTo>
                  <a:pt x="54" y="82"/>
                  <a:pt x="54" y="82"/>
                  <a:pt x="54" y="82"/>
                </a:cubicBezTo>
                <a:cubicBezTo>
                  <a:pt x="49" y="84"/>
                  <a:pt x="43" y="85"/>
                  <a:pt x="37" y="85"/>
                </a:cubicBezTo>
                <a:cubicBezTo>
                  <a:pt x="31" y="85"/>
                  <a:pt x="25" y="84"/>
                  <a:pt x="20" y="82"/>
                </a:cubicBezTo>
                <a:close/>
                <a:moveTo>
                  <a:pt x="37" y="0"/>
                </a:moveTo>
                <a:cubicBezTo>
                  <a:pt x="17" y="0"/>
                  <a:pt x="0" y="16"/>
                  <a:pt x="0" y="36"/>
                </a:cubicBezTo>
                <a:cubicBezTo>
                  <a:pt x="0" y="50"/>
                  <a:pt x="7" y="61"/>
                  <a:pt x="18" y="68"/>
                </a:cubicBezTo>
                <a:cubicBezTo>
                  <a:pt x="19" y="77"/>
                  <a:pt x="19" y="77"/>
                  <a:pt x="19" y="77"/>
                </a:cubicBezTo>
                <a:cubicBezTo>
                  <a:pt x="24" y="79"/>
                  <a:pt x="31" y="80"/>
                  <a:pt x="37" y="80"/>
                </a:cubicBezTo>
                <a:cubicBezTo>
                  <a:pt x="43" y="80"/>
                  <a:pt x="49" y="79"/>
                  <a:pt x="55" y="77"/>
                </a:cubicBezTo>
                <a:cubicBezTo>
                  <a:pt x="56" y="68"/>
                  <a:pt x="56" y="68"/>
                  <a:pt x="56" y="68"/>
                </a:cubicBezTo>
                <a:cubicBezTo>
                  <a:pt x="66" y="61"/>
                  <a:pt x="74" y="50"/>
                  <a:pt x="74" y="36"/>
                </a:cubicBezTo>
                <a:cubicBezTo>
                  <a:pt x="74" y="16"/>
                  <a:pt x="57" y="0"/>
                  <a:pt x="37" y="0"/>
                </a:cubicBezTo>
                <a:close/>
                <a:moveTo>
                  <a:pt x="50" y="63"/>
                </a:moveTo>
                <a:cubicBezTo>
                  <a:pt x="50" y="72"/>
                  <a:pt x="50" y="72"/>
                  <a:pt x="50" y="72"/>
                </a:cubicBezTo>
                <a:cubicBezTo>
                  <a:pt x="50" y="72"/>
                  <a:pt x="46" y="74"/>
                  <a:pt x="37" y="74"/>
                </a:cubicBezTo>
                <a:cubicBezTo>
                  <a:pt x="28" y="74"/>
                  <a:pt x="24" y="72"/>
                  <a:pt x="24" y="72"/>
                </a:cubicBezTo>
                <a:cubicBezTo>
                  <a:pt x="23" y="63"/>
                  <a:pt x="23" y="63"/>
                  <a:pt x="23" y="63"/>
                </a:cubicBezTo>
                <a:cubicBezTo>
                  <a:pt x="14" y="58"/>
                  <a:pt x="7" y="48"/>
                  <a:pt x="7" y="36"/>
                </a:cubicBezTo>
                <a:cubicBezTo>
                  <a:pt x="7" y="20"/>
                  <a:pt x="20" y="6"/>
                  <a:pt x="37" y="6"/>
                </a:cubicBezTo>
                <a:cubicBezTo>
                  <a:pt x="54" y="6"/>
                  <a:pt x="67" y="20"/>
                  <a:pt x="67" y="36"/>
                </a:cubicBezTo>
                <a:cubicBezTo>
                  <a:pt x="67" y="48"/>
                  <a:pt x="60" y="58"/>
                  <a:pt x="50" y="63"/>
                </a:cubicBezTo>
                <a:close/>
                <a:moveTo>
                  <a:pt x="45" y="50"/>
                </a:moveTo>
                <a:cubicBezTo>
                  <a:pt x="37" y="35"/>
                  <a:pt x="37" y="35"/>
                  <a:pt x="37" y="35"/>
                </a:cubicBezTo>
                <a:cubicBezTo>
                  <a:pt x="29" y="50"/>
                  <a:pt x="29" y="50"/>
                  <a:pt x="29" y="50"/>
                </a:cubicBezTo>
                <a:cubicBezTo>
                  <a:pt x="25" y="43"/>
                  <a:pt x="25" y="43"/>
                  <a:pt x="25" y="43"/>
                </a:cubicBezTo>
                <a:cubicBezTo>
                  <a:pt x="20" y="45"/>
                  <a:pt x="20" y="45"/>
                  <a:pt x="20" y="45"/>
                </a:cubicBezTo>
                <a:cubicBezTo>
                  <a:pt x="28" y="63"/>
                  <a:pt x="28" y="63"/>
                  <a:pt x="28" y="63"/>
                </a:cubicBezTo>
                <a:cubicBezTo>
                  <a:pt x="37" y="47"/>
                  <a:pt x="37" y="47"/>
                  <a:pt x="37" y="47"/>
                </a:cubicBezTo>
                <a:cubicBezTo>
                  <a:pt x="45" y="63"/>
                  <a:pt x="45" y="63"/>
                  <a:pt x="45" y="63"/>
                </a:cubicBezTo>
                <a:cubicBezTo>
                  <a:pt x="54" y="45"/>
                  <a:pt x="54" y="45"/>
                  <a:pt x="54" y="45"/>
                </a:cubicBezTo>
                <a:cubicBezTo>
                  <a:pt x="49" y="43"/>
                  <a:pt x="49" y="43"/>
                  <a:pt x="49" y="43"/>
                </a:cubicBezTo>
                <a:lnTo>
                  <a:pt x="45" y="50"/>
                </a:lnTo>
                <a:close/>
              </a:path>
            </a:pathLst>
          </a:custGeom>
          <a:solidFill>
            <a:schemeClr val="bg1"/>
          </a:solidFill>
          <a:ln>
            <a:noFill/>
          </a:ln>
        </p:spPr>
        <p:txBody>
          <a:bodyPr vert="horz" wrap="square" lIns="91440" tIns="45720" rIns="91440" bIns="45720" numCol="1" anchor="t" anchorCtr="0" compatLnSpc="1"/>
          <a:p>
            <a:endParaRPr lang="en-US">
              <a:solidFill>
                <a:schemeClr val="bg1"/>
              </a:solidFill>
            </a:endParaRPr>
          </a:p>
        </p:txBody>
      </p:sp>
      <p:sp>
        <p:nvSpPr>
          <p:cNvPr id="103" name="Freeform 111"/>
          <p:cNvSpPr>
            <a:spLocks noEditPoints="1"/>
          </p:cNvSpPr>
          <p:nvPr>
            <p:custDataLst>
              <p:tags r:id="rId5"/>
            </p:custDataLst>
          </p:nvPr>
        </p:nvSpPr>
        <p:spPr bwMode="auto">
          <a:xfrm>
            <a:off x="2712085" y="4467860"/>
            <a:ext cx="462280" cy="423545"/>
          </a:xfrm>
          <a:custGeom>
            <a:avLst/>
            <a:gdLst>
              <a:gd name="T0" fmla="*/ 34 w 97"/>
              <a:gd name="T1" fmla="*/ 54 h 83"/>
              <a:gd name="T2" fmla="*/ 34 w 97"/>
              <a:gd name="T3" fmla="*/ 83 h 83"/>
              <a:gd name="T4" fmla="*/ 56 w 97"/>
              <a:gd name="T5" fmla="*/ 83 h 83"/>
              <a:gd name="T6" fmla="*/ 56 w 97"/>
              <a:gd name="T7" fmla="*/ 57 h 83"/>
              <a:gd name="T8" fmla="*/ 47 w 97"/>
              <a:gd name="T9" fmla="*/ 66 h 83"/>
              <a:gd name="T10" fmla="*/ 34 w 97"/>
              <a:gd name="T11" fmla="*/ 54 h 83"/>
              <a:gd name="T12" fmla="*/ 4 w 97"/>
              <a:gd name="T13" fmla="*/ 79 h 83"/>
              <a:gd name="T14" fmla="*/ 8 w 97"/>
              <a:gd name="T15" fmla="*/ 83 h 83"/>
              <a:gd name="T16" fmla="*/ 26 w 97"/>
              <a:gd name="T17" fmla="*/ 83 h 83"/>
              <a:gd name="T18" fmla="*/ 26 w 97"/>
              <a:gd name="T19" fmla="*/ 45 h 83"/>
              <a:gd name="T20" fmla="*/ 4 w 97"/>
              <a:gd name="T21" fmla="*/ 67 h 83"/>
              <a:gd name="T22" fmla="*/ 4 w 97"/>
              <a:gd name="T23" fmla="*/ 79 h 83"/>
              <a:gd name="T24" fmla="*/ 65 w 97"/>
              <a:gd name="T25" fmla="*/ 48 h 83"/>
              <a:gd name="T26" fmla="*/ 65 w 97"/>
              <a:gd name="T27" fmla="*/ 83 h 83"/>
              <a:gd name="T28" fmla="*/ 83 w 97"/>
              <a:gd name="T29" fmla="*/ 83 h 83"/>
              <a:gd name="T30" fmla="*/ 86 w 97"/>
              <a:gd name="T31" fmla="*/ 79 h 83"/>
              <a:gd name="T32" fmla="*/ 86 w 97"/>
              <a:gd name="T33" fmla="*/ 27 h 83"/>
              <a:gd name="T34" fmla="*/ 68 w 97"/>
              <a:gd name="T35" fmla="*/ 45 h 83"/>
              <a:gd name="T36" fmla="*/ 65 w 97"/>
              <a:gd name="T37" fmla="*/ 48 h 83"/>
              <a:gd name="T38" fmla="*/ 78 w 97"/>
              <a:gd name="T39" fmla="*/ 2 h 83"/>
              <a:gd name="T40" fmla="*/ 74 w 97"/>
              <a:gd name="T41" fmla="*/ 6 h 83"/>
              <a:gd name="T42" fmla="*/ 78 w 97"/>
              <a:gd name="T43" fmla="*/ 10 h 83"/>
              <a:gd name="T44" fmla="*/ 82 w 97"/>
              <a:gd name="T45" fmla="*/ 9 h 83"/>
              <a:gd name="T46" fmla="*/ 47 w 97"/>
              <a:gd name="T47" fmla="*/ 45 h 83"/>
              <a:gd name="T48" fmla="*/ 26 w 97"/>
              <a:gd name="T49" fmla="*/ 24 h 83"/>
              <a:gd name="T50" fmla="*/ 1 w 97"/>
              <a:gd name="T51" fmla="*/ 49 h 83"/>
              <a:gd name="T52" fmla="*/ 1 w 97"/>
              <a:gd name="T53" fmla="*/ 54 h 83"/>
              <a:gd name="T54" fmla="*/ 7 w 97"/>
              <a:gd name="T55" fmla="*/ 54 h 83"/>
              <a:gd name="T56" fmla="*/ 26 w 97"/>
              <a:gd name="T57" fmla="*/ 35 h 83"/>
              <a:gd name="T58" fmla="*/ 47 w 97"/>
              <a:gd name="T59" fmla="*/ 56 h 83"/>
              <a:gd name="T60" fmla="*/ 88 w 97"/>
              <a:gd name="T61" fmla="*/ 15 h 83"/>
              <a:gd name="T62" fmla="*/ 88 w 97"/>
              <a:gd name="T63" fmla="*/ 19 h 83"/>
              <a:gd name="T64" fmla="*/ 91 w 97"/>
              <a:gd name="T65" fmla="*/ 23 h 83"/>
              <a:gd name="T66" fmla="*/ 91 w 97"/>
              <a:gd name="T67" fmla="*/ 23 h 83"/>
              <a:gd name="T68" fmla="*/ 95 w 97"/>
              <a:gd name="T69" fmla="*/ 20 h 83"/>
              <a:gd name="T70" fmla="*/ 97 w 97"/>
              <a:gd name="T71" fmla="*/ 0 h 83"/>
              <a:gd name="T72" fmla="*/ 78 w 97"/>
              <a:gd name="T73"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83">
                <a:moveTo>
                  <a:pt x="34" y="54"/>
                </a:moveTo>
                <a:cubicBezTo>
                  <a:pt x="34" y="83"/>
                  <a:pt x="34" y="83"/>
                  <a:pt x="34" y="83"/>
                </a:cubicBezTo>
                <a:cubicBezTo>
                  <a:pt x="56" y="83"/>
                  <a:pt x="56" y="83"/>
                  <a:pt x="56" y="83"/>
                </a:cubicBezTo>
                <a:cubicBezTo>
                  <a:pt x="56" y="57"/>
                  <a:pt x="56" y="57"/>
                  <a:pt x="56" y="57"/>
                </a:cubicBezTo>
                <a:cubicBezTo>
                  <a:pt x="47" y="66"/>
                  <a:pt x="47" y="66"/>
                  <a:pt x="47" y="66"/>
                </a:cubicBezTo>
                <a:lnTo>
                  <a:pt x="34" y="54"/>
                </a:lnTo>
                <a:close/>
                <a:moveTo>
                  <a:pt x="4" y="79"/>
                </a:moveTo>
                <a:cubicBezTo>
                  <a:pt x="4" y="81"/>
                  <a:pt x="6" y="83"/>
                  <a:pt x="8" y="83"/>
                </a:cubicBezTo>
                <a:cubicBezTo>
                  <a:pt x="26" y="83"/>
                  <a:pt x="26" y="83"/>
                  <a:pt x="26" y="83"/>
                </a:cubicBezTo>
                <a:cubicBezTo>
                  <a:pt x="26" y="45"/>
                  <a:pt x="26" y="45"/>
                  <a:pt x="26" y="45"/>
                </a:cubicBezTo>
                <a:cubicBezTo>
                  <a:pt x="4" y="67"/>
                  <a:pt x="4" y="67"/>
                  <a:pt x="4" y="67"/>
                </a:cubicBezTo>
                <a:lnTo>
                  <a:pt x="4" y="79"/>
                </a:lnTo>
                <a:close/>
                <a:moveTo>
                  <a:pt x="65" y="48"/>
                </a:moveTo>
                <a:cubicBezTo>
                  <a:pt x="65" y="83"/>
                  <a:pt x="65" y="83"/>
                  <a:pt x="65" y="83"/>
                </a:cubicBezTo>
                <a:cubicBezTo>
                  <a:pt x="83" y="83"/>
                  <a:pt x="83" y="83"/>
                  <a:pt x="83" y="83"/>
                </a:cubicBezTo>
                <a:cubicBezTo>
                  <a:pt x="85" y="83"/>
                  <a:pt x="86" y="81"/>
                  <a:pt x="86" y="79"/>
                </a:cubicBezTo>
                <a:cubicBezTo>
                  <a:pt x="86" y="27"/>
                  <a:pt x="86" y="27"/>
                  <a:pt x="86" y="27"/>
                </a:cubicBezTo>
                <a:cubicBezTo>
                  <a:pt x="68" y="45"/>
                  <a:pt x="68" y="45"/>
                  <a:pt x="68" y="45"/>
                </a:cubicBezTo>
                <a:lnTo>
                  <a:pt x="65" y="48"/>
                </a:lnTo>
                <a:close/>
                <a:moveTo>
                  <a:pt x="78" y="2"/>
                </a:moveTo>
                <a:cubicBezTo>
                  <a:pt x="75" y="2"/>
                  <a:pt x="74" y="4"/>
                  <a:pt x="74" y="6"/>
                </a:cubicBezTo>
                <a:cubicBezTo>
                  <a:pt x="74" y="8"/>
                  <a:pt x="76" y="10"/>
                  <a:pt x="78" y="10"/>
                </a:cubicBezTo>
                <a:cubicBezTo>
                  <a:pt x="82" y="9"/>
                  <a:pt x="82" y="9"/>
                  <a:pt x="82" y="9"/>
                </a:cubicBezTo>
                <a:cubicBezTo>
                  <a:pt x="47" y="45"/>
                  <a:pt x="47" y="45"/>
                  <a:pt x="47" y="45"/>
                </a:cubicBezTo>
                <a:cubicBezTo>
                  <a:pt x="26" y="24"/>
                  <a:pt x="26" y="24"/>
                  <a:pt x="26" y="24"/>
                </a:cubicBezTo>
                <a:cubicBezTo>
                  <a:pt x="1" y="49"/>
                  <a:pt x="1" y="49"/>
                  <a:pt x="1" y="49"/>
                </a:cubicBezTo>
                <a:cubicBezTo>
                  <a:pt x="0" y="50"/>
                  <a:pt x="0" y="53"/>
                  <a:pt x="1" y="54"/>
                </a:cubicBezTo>
                <a:cubicBezTo>
                  <a:pt x="3" y="56"/>
                  <a:pt x="5" y="56"/>
                  <a:pt x="7" y="54"/>
                </a:cubicBezTo>
                <a:cubicBezTo>
                  <a:pt x="26" y="35"/>
                  <a:pt x="26" y="35"/>
                  <a:pt x="26" y="35"/>
                </a:cubicBezTo>
                <a:cubicBezTo>
                  <a:pt x="47" y="56"/>
                  <a:pt x="47" y="56"/>
                  <a:pt x="47" y="56"/>
                </a:cubicBezTo>
                <a:cubicBezTo>
                  <a:pt x="88" y="15"/>
                  <a:pt x="88" y="15"/>
                  <a:pt x="88" y="15"/>
                </a:cubicBezTo>
                <a:cubicBezTo>
                  <a:pt x="88" y="19"/>
                  <a:pt x="88" y="19"/>
                  <a:pt x="88" y="19"/>
                </a:cubicBezTo>
                <a:cubicBezTo>
                  <a:pt x="87" y="21"/>
                  <a:pt x="89" y="23"/>
                  <a:pt x="91" y="23"/>
                </a:cubicBezTo>
                <a:cubicBezTo>
                  <a:pt x="91" y="23"/>
                  <a:pt x="91" y="23"/>
                  <a:pt x="91" y="23"/>
                </a:cubicBezTo>
                <a:cubicBezTo>
                  <a:pt x="93" y="23"/>
                  <a:pt x="95" y="22"/>
                  <a:pt x="95" y="20"/>
                </a:cubicBezTo>
                <a:cubicBezTo>
                  <a:pt x="97" y="0"/>
                  <a:pt x="97" y="0"/>
                  <a:pt x="97" y="0"/>
                </a:cubicBezTo>
                <a:lnTo>
                  <a:pt x="78" y="2"/>
                </a:lnTo>
                <a:close/>
              </a:path>
            </a:pathLst>
          </a:custGeom>
          <a:solidFill>
            <a:schemeClr val="bg1"/>
          </a:solidFill>
          <a:ln>
            <a:noFill/>
          </a:ln>
        </p:spPr>
        <p:txBody>
          <a:bodyPr vert="horz" wrap="square" lIns="91440" tIns="45720" rIns="91440" bIns="45720" numCol="1" anchor="t" anchorCtr="0" compatLnSpc="1"/>
          <a:p>
            <a:endParaRPr lang="en-US"/>
          </a:p>
        </p:txBody>
      </p:sp>
      <p:sp>
        <p:nvSpPr>
          <p:cNvPr id="25" name="Rectangl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custDataLst>
              <p:tags r:id="rId6"/>
            </p:custDataLst>
          </p:nvPr>
        </p:nvSpPr>
        <p:spPr>
          <a:xfrm>
            <a:off x="2302510" y="5149850"/>
            <a:ext cx="1261745" cy="1610995"/>
          </a:xfrm>
          <a:prstGeom prst="rect">
            <a:avLst/>
          </a:prstGeom>
        </p:spPr>
        <p:txBody>
          <a:bodyPr wrap="square">
            <a:spAutoFit/>
          </a:bodyPr>
          <a:p>
            <a:pPr algn="ctr">
              <a:lnSpc>
                <a:spcPct val="120000"/>
              </a:lnSpc>
            </a:pPr>
            <a:r>
              <a:rPr lang="en-US" sz="1200" b="1">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一体式滑座</a:t>
            </a:r>
            <a:endParaRPr lang="en-US" sz="1200" b="1">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ts val="1400"/>
              </a:lnSpc>
            </a:pPr>
            <a:r>
              <a:rPr lang="fr-FR" sz="1100">
                <a:solidFill>
                  <a:schemeClr val="bg2"/>
                </a:solidFill>
                <a:sym typeface="+mn-ea"/>
              </a:rPr>
              <a:t>使用滑座一体成型，高强度、高寿命，改善原始分体滑座稳定性差问题</a:t>
            </a:r>
            <a:endParaRPr lang="fr-FR" sz="1100">
              <a:solidFill>
                <a:schemeClr val="bg2"/>
              </a:solidFill>
            </a:endParaRPr>
          </a:p>
          <a:p>
            <a:pPr algn="ctr">
              <a:lnSpc>
                <a:spcPts val="1400"/>
              </a:lnSpc>
            </a:pPr>
            <a:endParaRPr lang="id-ID" sz="1100" dirty="0">
              <a:solidFill>
                <a:schemeClr val="bg1">
                  <a:lumMod val="7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04" name="Freeform 112"/>
          <p:cNvSpPr>
            <a:spLocks noEditPoints="1"/>
          </p:cNvSpPr>
          <p:nvPr>
            <p:custDataLst>
              <p:tags r:id="rId7"/>
            </p:custDataLst>
          </p:nvPr>
        </p:nvSpPr>
        <p:spPr bwMode="auto">
          <a:xfrm>
            <a:off x="4594860" y="4467860"/>
            <a:ext cx="408940" cy="451485"/>
          </a:xfrm>
          <a:custGeom>
            <a:avLst/>
            <a:gdLst>
              <a:gd name="T0" fmla="*/ 47 w 87"/>
              <a:gd name="T1" fmla="*/ 53 h 96"/>
              <a:gd name="T2" fmla="*/ 47 w 87"/>
              <a:gd name="T3" fmla="*/ 53 h 96"/>
              <a:gd name="T4" fmla="*/ 47 w 87"/>
              <a:gd name="T5" fmla="*/ 33 h 96"/>
              <a:gd name="T6" fmla="*/ 44 w 87"/>
              <a:gd name="T7" fmla="*/ 29 h 96"/>
              <a:gd name="T8" fmla="*/ 40 w 87"/>
              <a:gd name="T9" fmla="*/ 33 h 96"/>
              <a:gd name="T10" fmla="*/ 40 w 87"/>
              <a:gd name="T11" fmla="*/ 53 h 96"/>
              <a:gd name="T12" fmla="*/ 44 w 87"/>
              <a:gd name="T13" fmla="*/ 56 h 96"/>
              <a:gd name="T14" fmla="*/ 44 w 87"/>
              <a:gd name="T15" fmla="*/ 56 h 96"/>
              <a:gd name="T16" fmla="*/ 61 w 87"/>
              <a:gd name="T17" fmla="*/ 74 h 96"/>
              <a:gd name="T18" fmla="*/ 63 w 87"/>
              <a:gd name="T19" fmla="*/ 74 h 96"/>
              <a:gd name="T20" fmla="*/ 65 w 87"/>
              <a:gd name="T21" fmla="*/ 74 h 96"/>
              <a:gd name="T22" fmla="*/ 65 w 87"/>
              <a:gd name="T23" fmla="*/ 70 h 96"/>
              <a:gd name="T24" fmla="*/ 47 w 87"/>
              <a:gd name="T25" fmla="*/ 53 h 96"/>
              <a:gd name="T26" fmla="*/ 70 w 87"/>
              <a:gd name="T27" fmla="*/ 19 h 96"/>
              <a:gd name="T28" fmla="*/ 73 w 87"/>
              <a:gd name="T29" fmla="*/ 15 h 96"/>
              <a:gd name="T30" fmla="*/ 74 w 87"/>
              <a:gd name="T31" fmla="*/ 15 h 96"/>
              <a:gd name="T32" fmla="*/ 76 w 87"/>
              <a:gd name="T33" fmla="*/ 15 h 96"/>
              <a:gd name="T34" fmla="*/ 77 w 87"/>
              <a:gd name="T35" fmla="*/ 14 h 96"/>
              <a:gd name="T36" fmla="*/ 79 w 87"/>
              <a:gd name="T37" fmla="*/ 11 h 96"/>
              <a:gd name="T38" fmla="*/ 78 w 87"/>
              <a:gd name="T39" fmla="*/ 7 h 96"/>
              <a:gd name="T40" fmla="*/ 66 w 87"/>
              <a:gd name="T41" fmla="*/ 0 h 96"/>
              <a:gd name="T42" fmla="*/ 62 w 87"/>
              <a:gd name="T43" fmla="*/ 1 h 96"/>
              <a:gd name="T44" fmla="*/ 61 w 87"/>
              <a:gd name="T45" fmla="*/ 4 h 96"/>
              <a:gd name="T46" fmla="*/ 60 w 87"/>
              <a:gd name="T47" fmla="*/ 6 h 96"/>
              <a:gd name="T48" fmla="*/ 62 w 87"/>
              <a:gd name="T49" fmla="*/ 8 h 96"/>
              <a:gd name="T50" fmla="*/ 63 w 87"/>
              <a:gd name="T51" fmla="*/ 9 h 96"/>
              <a:gd name="T52" fmla="*/ 60 w 87"/>
              <a:gd name="T53" fmla="*/ 13 h 96"/>
              <a:gd name="T54" fmla="*/ 44 w 87"/>
              <a:gd name="T55" fmla="*/ 9 h 96"/>
              <a:gd name="T56" fmla="*/ 27 w 87"/>
              <a:gd name="T57" fmla="*/ 13 h 96"/>
              <a:gd name="T58" fmla="*/ 24 w 87"/>
              <a:gd name="T59" fmla="*/ 9 h 96"/>
              <a:gd name="T60" fmla="*/ 25 w 87"/>
              <a:gd name="T61" fmla="*/ 8 h 96"/>
              <a:gd name="T62" fmla="*/ 27 w 87"/>
              <a:gd name="T63" fmla="*/ 6 h 96"/>
              <a:gd name="T64" fmla="*/ 26 w 87"/>
              <a:gd name="T65" fmla="*/ 4 h 96"/>
              <a:gd name="T66" fmla="*/ 25 w 87"/>
              <a:gd name="T67" fmla="*/ 1 h 96"/>
              <a:gd name="T68" fmla="*/ 21 w 87"/>
              <a:gd name="T69" fmla="*/ 0 h 96"/>
              <a:gd name="T70" fmla="*/ 9 w 87"/>
              <a:gd name="T71" fmla="*/ 7 h 96"/>
              <a:gd name="T72" fmla="*/ 8 w 87"/>
              <a:gd name="T73" fmla="*/ 11 h 96"/>
              <a:gd name="T74" fmla="*/ 10 w 87"/>
              <a:gd name="T75" fmla="*/ 14 h 96"/>
              <a:gd name="T76" fmla="*/ 11 w 87"/>
              <a:gd name="T77" fmla="*/ 15 h 96"/>
              <a:gd name="T78" fmla="*/ 13 w 87"/>
              <a:gd name="T79" fmla="*/ 15 h 96"/>
              <a:gd name="T80" fmla="*/ 14 w 87"/>
              <a:gd name="T81" fmla="*/ 15 h 96"/>
              <a:gd name="T82" fmla="*/ 17 w 87"/>
              <a:gd name="T83" fmla="*/ 19 h 96"/>
              <a:gd name="T84" fmla="*/ 0 w 87"/>
              <a:gd name="T85" fmla="*/ 53 h 96"/>
              <a:gd name="T86" fmla="*/ 44 w 87"/>
              <a:gd name="T87" fmla="*/ 96 h 96"/>
              <a:gd name="T88" fmla="*/ 87 w 87"/>
              <a:gd name="T89" fmla="*/ 53 h 96"/>
              <a:gd name="T90" fmla="*/ 70 w 87"/>
              <a:gd name="T91" fmla="*/ 19 h 96"/>
              <a:gd name="T92" fmla="*/ 44 w 87"/>
              <a:gd name="T93" fmla="*/ 88 h 96"/>
              <a:gd name="T94" fmla="*/ 9 w 87"/>
              <a:gd name="T95" fmla="*/ 53 h 96"/>
              <a:gd name="T96" fmla="*/ 44 w 87"/>
              <a:gd name="T97" fmla="*/ 18 h 96"/>
              <a:gd name="T98" fmla="*/ 78 w 87"/>
              <a:gd name="T99" fmla="*/ 53 h 96"/>
              <a:gd name="T100" fmla="*/ 44 w 87"/>
              <a:gd name="T101"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96">
                <a:moveTo>
                  <a:pt x="47" y="53"/>
                </a:moveTo>
                <a:cubicBezTo>
                  <a:pt x="47" y="53"/>
                  <a:pt x="47" y="53"/>
                  <a:pt x="47" y="53"/>
                </a:cubicBezTo>
                <a:cubicBezTo>
                  <a:pt x="47" y="33"/>
                  <a:pt x="47" y="33"/>
                  <a:pt x="47" y="33"/>
                </a:cubicBezTo>
                <a:cubicBezTo>
                  <a:pt x="47" y="31"/>
                  <a:pt x="46" y="29"/>
                  <a:pt x="44" y="29"/>
                </a:cubicBezTo>
                <a:cubicBezTo>
                  <a:pt x="41" y="29"/>
                  <a:pt x="40" y="31"/>
                  <a:pt x="40" y="33"/>
                </a:cubicBezTo>
                <a:cubicBezTo>
                  <a:pt x="40" y="53"/>
                  <a:pt x="40" y="53"/>
                  <a:pt x="40" y="53"/>
                </a:cubicBezTo>
                <a:cubicBezTo>
                  <a:pt x="40" y="55"/>
                  <a:pt x="41" y="56"/>
                  <a:pt x="44" y="56"/>
                </a:cubicBezTo>
                <a:cubicBezTo>
                  <a:pt x="44" y="56"/>
                  <a:pt x="44" y="56"/>
                  <a:pt x="44" y="56"/>
                </a:cubicBezTo>
                <a:cubicBezTo>
                  <a:pt x="61" y="74"/>
                  <a:pt x="61" y="74"/>
                  <a:pt x="61" y="74"/>
                </a:cubicBezTo>
                <a:cubicBezTo>
                  <a:pt x="62" y="74"/>
                  <a:pt x="62" y="74"/>
                  <a:pt x="63" y="74"/>
                </a:cubicBezTo>
                <a:cubicBezTo>
                  <a:pt x="64" y="74"/>
                  <a:pt x="64" y="74"/>
                  <a:pt x="65" y="74"/>
                </a:cubicBezTo>
                <a:cubicBezTo>
                  <a:pt x="65" y="73"/>
                  <a:pt x="65" y="71"/>
                  <a:pt x="65" y="70"/>
                </a:cubicBezTo>
                <a:lnTo>
                  <a:pt x="47" y="53"/>
                </a:lnTo>
                <a:close/>
                <a:moveTo>
                  <a:pt x="70" y="19"/>
                </a:moveTo>
                <a:cubicBezTo>
                  <a:pt x="73" y="15"/>
                  <a:pt x="73" y="15"/>
                  <a:pt x="73" y="15"/>
                </a:cubicBezTo>
                <a:cubicBezTo>
                  <a:pt x="74" y="15"/>
                  <a:pt x="74" y="15"/>
                  <a:pt x="74" y="15"/>
                </a:cubicBezTo>
                <a:cubicBezTo>
                  <a:pt x="74" y="15"/>
                  <a:pt x="75" y="16"/>
                  <a:pt x="76" y="15"/>
                </a:cubicBezTo>
                <a:cubicBezTo>
                  <a:pt x="76" y="15"/>
                  <a:pt x="77" y="15"/>
                  <a:pt x="77" y="14"/>
                </a:cubicBezTo>
                <a:cubicBezTo>
                  <a:pt x="79" y="11"/>
                  <a:pt x="79" y="11"/>
                  <a:pt x="79" y="11"/>
                </a:cubicBezTo>
                <a:cubicBezTo>
                  <a:pt x="80" y="10"/>
                  <a:pt x="80" y="8"/>
                  <a:pt x="78" y="7"/>
                </a:cubicBezTo>
                <a:cubicBezTo>
                  <a:pt x="66" y="0"/>
                  <a:pt x="66" y="0"/>
                  <a:pt x="66" y="0"/>
                </a:cubicBezTo>
                <a:cubicBezTo>
                  <a:pt x="65" y="0"/>
                  <a:pt x="63" y="0"/>
                  <a:pt x="62" y="1"/>
                </a:cubicBezTo>
                <a:cubicBezTo>
                  <a:pt x="61" y="4"/>
                  <a:pt x="61" y="4"/>
                  <a:pt x="61" y="4"/>
                </a:cubicBezTo>
                <a:cubicBezTo>
                  <a:pt x="60" y="5"/>
                  <a:pt x="60" y="6"/>
                  <a:pt x="60" y="6"/>
                </a:cubicBezTo>
                <a:cubicBezTo>
                  <a:pt x="61" y="7"/>
                  <a:pt x="61" y="8"/>
                  <a:pt x="62" y="8"/>
                </a:cubicBezTo>
                <a:cubicBezTo>
                  <a:pt x="63" y="9"/>
                  <a:pt x="63" y="9"/>
                  <a:pt x="63" y="9"/>
                </a:cubicBezTo>
                <a:cubicBezTo>
                  <a:pt x="60" y="13"/>
                  <a:pt x="60" y="13"/>
                  <a:pt x="60" y="13"/>
                </a:cubicBezTo>
                <a:cubicBezTo>
                  <a:pt x="55" y="11"/>
                  <a:pt x="49" y="9"/>
                  <a:pt x="44" y="9"/>
                </a:cubicBezTo>
                <a:cubicBezTo>
                  <a:pt x="38" y="9"/>
                  <a:pt x="32" y="11"/>
                  <a:pt x="27" y="13"/>
                </a:cubicBezTo>
                <a:cubicBezTo>
                  <a:pt x="24" y="9"/>
                  <a:pt x="24" y="9"/>
                  <a:pt x="24" y="9"/>
                </a:cubicBezTo>
                <a:cubicBezTo>
                  <a:pt x="25" y="8"/>
                  <a:pt x="25" y="8"/>
                  <a:pt x="25" y="8"/>
                </a:cubicBezTo>
                <a:cubicBezTo>
                  <a:pt x="26" y="8"/>
                  <a:pt x="26" y="7"/>
                  <a:pt x="27" y="6"/>
                </a:cubicBezTo>
                <a:cubicBezTo>
                  <a:pt x="27" y="6"/>
                  <a:pt x="27" y="5"/>
                  <a:pt x="26" y="4"/>
                </a:cubicBezTo>
                <a:cubicBezTo>
                  <a:pt x="25" y="1"/>
                  <a:pt x="25" y="1"/>
                  <a:pt x="25" y="1"/>
                </a:cubicBezTo>
                <a:cubicBezTo>
                  <a:pt x="24" y="0"/>
                  <a:pt x="22" y="0"/>
                  <a:pt x="21" y="0"/>
                </a:cubicBezTo>
                <a:cubicBezTo>
                  <a:pt x="9" y="7"/>
                  <a:pt x="9" y="7"/>
                  <a:pt x="9" y="7"/>
                </a:cubicBezTo>
                <a:cubicBezTo>
                  <a:pt x="8" y="8"/>
                  <a:pt x="7" y="10"/>
                  <a:pt x="8" y="11"/>
                </a:cubicBezTo>
                <a:cubicBezTo>
                  <a:pt x="10" y="14"/>
                  <a:pt x="10" y="14"/>
                  <a:pt x="10" y="14"/>
                </a:cubicBezTo>
                <a:cubicBezTo>
                  <a:pt x="10" y="15"/>
                  <a:pt x="11" y="15"/>
                  <a:pt x="11" y="15"/>
                </a:cubicBezTo>
                <a:cubicBezTo>
                  <a:pt x="12" y="16"/>
                  <a:pt x="13" y="15"/>
                  <a:pt x="13" y="15"/>
                </a:cubicBezTo>
                <a:cubicBezTo>
                  <a:pt x="14" y="15"/>
                  <a:pt x="14" y="15"/>
                  <a:pt x="14" y="15"/>
                </a:cubicBezTo>
                <a:cubicBezTo>
                  <a:pt x="17" y="19"/>
                  <a:pt x="17" y="19"/>
                  <a:pt x="17" y="19"/>
                </a:cubicBezTo>
                <a:cubicBezTo>
                  <a:pt x="7" y="27"/>
                  <a:pt x="0" y="39"/>
                  <a:pt x="0" y="53"/>
                </a:cubicBezTo>
                <a:cubicBezTo>
                  <a:pt x="0" y="77"/>
                  <a:pt x="20" y="96"/>
                  <a:pt x="44" y="96"/>
                </a:cubicBezTo>
                <a:cubicBezTo>
                  <a:pt x="67" y="96"/>
                  <a:pt x="87" y="77"/>
                  <a:pt x="87" y="53"/>
                </a:cubicBezTo>
                <a:cubicBezTo>
                  <a:pt x="87" y="39"/>
                  <a:pt x="80" y="27"/>
                  <a:pt x="70" y="19"/>
                </a:cubicBezTo>
                <a:close/>
                <a:moveTo>
                  <a:pt x="44" y="88"/>
                </a:moveTo>
                <a:cubicBezTo>
                  <a:pt x="24" y="88"/>
                  <a:pt x="9" y="72"/>
                  <a:pt x="9" y="53"/>
                </a:cubicBezTo>
                <a:cubicBezTo>
                  <a:pt x="9" y="33"/>
                  <a:pt x="24" y="18"/>
                  <a:pt x="44" y="18"/>
                </a:cubicBezTo>
                <a:cubicBezTo>
                  <a:pt x="63" y="18"/>
                  <a:pt x="78" y="33"/>
                  <a:pt x="78" y="53"/>
                </a:cubicBezTo>
                <a:cubicBezTo>
                  <a:pt x="78" y="72"/>
                  <a:pt x="63" y="88"/>
                  <a:pt x="44" y="88"/>
                </a:cubicBezTo>
                <a:close/>
              </a:path>
            </a:pathLst>
          </a:custGeom>
          <a:solidFill>
            <a:schemeClr val="bg1"/>
          </a:solidFill>
          <a:ln>
            <a:noFill/>
          </a:ln>
        </p:spPr>
        <p:txBody>
          <a:bodyPr vert="horz" wrap="square" lIns="91440" tIns="45720" rIns="91440" bIns="45720" numCol="1" anchor="t" anchorCtr="0" compatLnSpc="1"/>
          <a:p>
            <a:endParaRPr lang="en-US"/>
          </a:p>
        </p:txBody>
      </p:sp>
      <p:sp>
        <p:nvSpPr>
          <p:cNvPr id="32" name="Rectangl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custDataLst>
              <p:tags r:id="rId8"/>
            </p:custDataLst>
          </p:nvPr>
        </p:nvSpPr>
        <p:spPr>
          <a:xfrm>
            <a:off x="4145280" y="5149850"/>
            <a:ext cx="1261745" cy="1431290"/>
          </a:xfrm>
          <a:prstGeom prst="rect">
            <a:avLst/>
          </a:prstGeom>
        </p:spPr>
        <p:txBody>
          <a:bodyPr wrap="square">
            <a:spAutoFit/>
          </a:bodyPr>
          <a:p>
            <a:pPr algn="ctr">
              <a:lnSpc>
                <a:spcPct val="120000"/>
              </a:lnSpc>
            </a:pPr>
            <a:r>
              <a:rPr lang="en-US" sz="1200" b="1">
                <a:solidFill>
                  <a:schemeClr val="bg1"/>
                </a:solidFill>
                <a:latin typeface="思源黑体 CN Normal" panose="020B0400000000000000" charset="-122"/>
                <a:ea typeface="思源黑体 CN Normal" panose="020B0400000000000000" charset="-122"/>
                <a:sym typeface="+mn-ea"/>
              </a:rPr>
              <a:t>简约设计</a:t>
            </a:r>
            <a:endParaRPr lang="en-US" sz="1200" b="1">
              <a:solidFill>
                <a:schemeClr val="bg1"/>
              </a:solidFill>
              <a:latin typeface="思源黑体 CN Normal" panose="020B0400000000000000" charset="-122"/>
              <a:ea typeface="思源黑体 CN Normal" panose="020B0400000000000000" charset="-122"/>
            </a:endParaRPr>
          </a:p>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ts val="1400"/>
              </a:lnSpc>
            </a:pPr>
            <a:r>
              <a:rPr lang="fr-FR" sz="1100">
                <a:solidFill>
                  <a:schemeClr val="bg2"/>
                </a:solidFill>
                <a:sym typeface="+mn-ea"/>
              </a:rPr>
              <a:t>光电开关槽与本体设计成一体结构，无需额外购买光电开关槽</a:t>
            </a:r>
            <a:endParaRPr lang="fr-FR" sz="1100">
              <a:solidFill>
                <a:schemeClr val="bg2"/>
              </a:solidFill>
            </a:endParaRPr>
          </a:p>
          <a:p>
            <a:pPr algn="ctr">
              <a:lnSpc>
                <a:spcPts val="1400"/>
              </a:lnSpc>
            </a:pPr>
            <a:endParaRPr lang="id-ID" sz="1100" dirty="0">
              <a:solidFill>
                <a:schemeClr val="bg1">
                  <a:lumMod val="7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02" name="Freeform 110"/>
          <p:cNvSpPr>
            <a:spLocks noEditPoints="1"/>
          </p:cNvSpPr>
          <p:nvPr>
            <p:custDataLst>
              <p:tags r:id="rId9"/>
            </p:custDataLst>
          </p:nvPr>
        </p:nvSpPr>
        <p:spPr bwMode="auto">
          <a:xfrm>
            <a:off x="6247130" y="4544695"/>
            <a:ext cx="318770" cy="346710"/>
          </a:xfrm>
          <a:custGeom>
            <a:avLst/>
            <a:gdLst>
              <a:gd name="T0" fmla="*/ 120 w 148"/>
              <a:gd name="T1" fmla="*/ 60 h 190"/>
              <a:gd name="T2" fmla="*/ 28 w 148"/>
              <a:gd name="T3" fmla="*/ 60 h 190"/>
              <a:gd name="T4" fmla="*/ 28 w 148"/>
              <a:gd name="T5" fmla="*/ 72 h 190"/>
              <a:gd name="T6" fmla="*/ 120 w 148"/>
              <a:gd name="T7" fmla="*/ 72 h 190"/>
              <a:gd name="T8" fmla="*/ 120 w 148"/>
              <a:gd name="T9" fmla="*/ 60 h 190"/>
              <a:gd name="T10" fmla="*/ 120 w 148"/>
              <a:gd name="T11" fmla="*/ 86 h 190"/>
              <a:gd name="T12" fmla="*/ 28 w 148"/>
              <a:gd name="T13" fmla="*/ 86 h 190"/>
              <a:gd name="T14" fmla="*/ 28 w 148"/>
              <a:gd name="T15" fmla="*/ 98 h 190"/>
              <a:gd name="T16" fmla="*/ 120 w 148"/>
              <a:gd name="T17" fmla="*/ 98 h 190"/>
              <a:gd name="T18" fmla="*/ 120 w 148"/>
              <a:gd name="T19" fmla="*/ 86 h 190"/>
              <a:gd name="T20" fmla="*/ 120 w 148"/>
              <a:gd name="T21" fmla="*/ 34 h 190"/>
              <a:gd name="T22" fmla="*/ 28 w 148"/>
              <a:gd name="T23" fmla="*/ 34 h 190"/>
              <a:gd name="T24" fmla="*/ 28 w 148"/>
              <a:gd name="T25" fmla="*/ 46 h 190"/>
              <a:gd name="T26" fmla="*/ 120 w 148"/>
              <a:gd name="T27" fmla="*/ 46 h 190"/>
              <a:gd name="T28" fmla="*/ 120 w 148"/>
              <a:gd name="T29" fmla="*/ 34 h 190"/>
              <a:gd name="T30" fmla="*/ 74 w 148"/>
              <a:gd name="T31" fmla="*/ 110 h 190"/>
              <a:gd name="T32" fmla="*/ 28 w 148"/>
              <a:gd name="T33" fmla="*/ 110 h 190"/>
              <a:gd name="T34" fmla="*/ 28 w 148"/>
              <a:gd name="T35" fmla="*/ 124 h 190"/>
              <a:gd name="T36" fmla="*/ 74 w 148"/>
              <a:gd name="T37" fmla="*/ 124 h 190"/>
              <a:gd name="T38" fmla="*/ 74 w 148"/>
              <a:gd name="T39" fmla="*/ 110 h 190"/>
              <a:gd name="T40" fmla="*/ 0 w 148"/>
              <a:gd name="T41" fmla="*/ 0 h 190"/>
              <a:gd name="T42" fmla="*/ 0 w 148"/>
              <a:gd name="T43" fmla="*/ 190 h 190"/>
              <a:gd name="T44" fmla="*/ 98 w 148"/>
              <a:gd name="T45" fmla="*/ 190 h 190"/>
              <a:gd name="T46" fmla="*/ 148 w 148"/>
              <a:gd name="T47" fmla="*/ 142 h 190"/>
              <a:gd name="T48" fmla="*/ 148 w 148"/>
              <a:gd name="T49" fmla="*/ 0 h 190"/>
              <a:gd name="T50" fmla="*/ 0 w 148"/>
              <a:gd name="T51" fmla="*/ 0 h 190"/>
              <a:gd name="T52" fmla="*/ 136 w 148"/>
              <a:gd name="T53" fmla="*/ 136 h 190"/>
              <a:gd name="T54" fmla="*/ 94 w 148"/>
              <a:gd name="T55" fmla="*/ 136 h 190"/>
              <a:gd name="T56" fmla="*/ 94 w 148"/>
              <a:gd name="T57" fmla="*/ 180 h 190"/>
              <a:gd name="T58" fmla="*/ 10 w 148"/>
              <a:gd name="T59" fmla="*/ 180 h 190"/>
              <a:gd name="T60" fmla="*/ 10 w 148"/>
              <a:gd name="T61" fmla="*/ 10 h 190"/>
              <a:gd name="T62" fmla="*/ 136 w 148"/>
              <a:gd name="T63" fmla="*/ 10 h 190"/>
              <a:gd name="T64" fmla="*/ 136 w 148"/>
              <a:gd name="T65" fmla="*/ 13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190">
                <a:moveTo>
                  <a:pt x="120" y="60"/>
                </a:moveTo>
                <a:lnTo>
                  <a:pt x="28" y="60"/>
                </a:lnTo>
                <a:lnTo>
                  <a:pt x="28" y="72"/>
                </a:lnTo>
                <a:lnTo>
                  <a:pt x="120" y="72"/>
                </a:lnTo>
                <a:lnTo>
                  <a:pt x="120" y="60"/>
                </a:lnTo>
                <a:close/>
                <a:moveTo>
                  <a:pt x="120" y="86"/>
                </a:moveTo>
                <a:lnTo>
                  <a:pt x="28" y="86"/>
                </a:lnTo>
                <a:lnTo>
                  <a:pt x="28" y="98"/>
                </a:lnTo>
                <a:lnTo>
                  <a:pt x="120" y="98"/>
                </a:lnTo>
                <a:lnTo>
                  <a:pt x="120" y="86"/>
                </a:lnTo>
                <a:close/>
                <a:moveTo>
                  <a:pt x="120" y="34"/>
                </a:moveTo>
                <a:lnTo>
                  <a:pt x="28" y="34"/>
                </a:lnTo>
                <a:lnTo>
                  <a:pt x="28" y="46"/>
                </a:lnTo>
                <a:lnTo>
                  <a:pt x="120" y="46"/>
                </a:lnTo>
                <a:lnTo>
                  <a:pt x="120" y="34"/>
                </a:lnTo>
                <a:close/>
                <a:moveTo>
                  <a:pt x="74" y="110"/>
                </a:moveTo>
                <a:lnTo>
                  <a:pt x="28" y="110"/>
                </a:lnTo>
                <a:lnTo>
                  <a:pt x="28" y="124"/>
                </a:lnTo>
                <a:lnTo>
                  <a:pt x="74" y="124"/>
                </a:lnTo>
                <a:lnTo>
                  <a:pt x="74" y="110"/>
                </a:lnTo>
                <a:close/>
                <a:moveTo>
                  <a:pt x="0" y="0"/>
                </a:moveTo>
                <a:lnTo>
                  <a:pt x="0" y="190"/>
                </a:lnTo>
                <a:lnTo>
                  <a:pt x="98" y="190"/>
                </a:lnTo>
                <a:lnTo>
                  <a:pt x="148" y="142"/>
                </a:lnTo>
                <a:lnTo>
                  <a:pt x="148" y="0"/>
                </a:lnTo>
                <a:lnTo>
                  <a:pt x="0" y="0"/>
                </a:lnTo>
                <a:close/>
                <a:moveTo>
                  <a:pt x="136" y="136"/>
                </a:moveTo>
                <a:lnTo>
                  <a:pt x="94" y="136"/>
                </a:lnTo>
                <a:lnTo>
                  <a:pt x="94" y="180"/>
                </a:lnTo>
                <a:lnTo>
                  <a:pt x="10" y="180"/>
                </a:lnTo>
                <a:lnTo>
                  <a:pt x="10" y="10"/>
                </a:lnTo>
                <a:lnTo>
                  <a:pt x="136" y="10"/>
                </a:lnTo>
                <a:lnTo>
                  <a:pt x="136" y="136"/>
                </a:lnTo>
                <a:close/>
              </a:path>
            </a:pathLst>
          </a:custGeom>
          <a:solidFill>
            <a:schemeClr val="bg1"/>
          </a:solidFill>
          <a:ln>
            <a:noFill/>
          </a:ln>
        </p:spPr>
        <p:txBody>
          <a:bodyPr vert="horz" wrap="square" lIns="91440" tIns="45720" rIns="91440" bIns="45720" numCol="1" anchor="t" anchorCtr="0" compatLnSpc="1"/>
          <a:p>
            <a:endParaRPr lang="en-US"/>
          </a:p>
        </p:txBody>
      </p:sp>
      <p:sp>
        <p:nvSpPr>
          <p:cNvPr id="34" name="Rectangl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custDataLst>
              <p:tags r:id="rId10"/>
            </p:custDataLst>
          </p:nvPr>
        </p:nvSpPr>
        <p:spPr>
          <a:xfrm>
            <a:off x="5775960" y="5154295"/>
            <a:ext cx="1261745" cy="1071880"/>
          </a:xfrm>
          <a:prstGeom prst="rect">
            <a:avLst/>
          </a:prstGeom>
        </p:spPr>
        <p:txBody>
          <a:bodyPr wrap="square">
            <a:spAutoFit/>
          </a:bodyPr>
          <a:p>
            <a:pPr algn="ctr">
              <a:lnSpc>
                <a:spcPct val="120000"/>
              </a:lnSpc>
            </a:pPr>
            <a:r>
              <a:rPr lang="en-US" sz="1200" b="1">
                <a:solidFill>
                  <a:schemeClr val="bg1"/>
                </a:solidFill>
                <a:latin typeface="思源黑体 CN Normal" panose="020B0400000000000000" charset="-122"/>
                <a:ea typeface="思源黑体 CN Normal" panose="020B0400000000000000" charset="-122"/>
                <a:sym typeface="+mn-ea"/>
              </a:rPr>
              <a:t>保养简单</a:t>
            </a:r>
            <a:endParaRPr lang="en-US" sz="1200" b="1">
              <a:solidFill>
                <a:schemeClr val="bg1"/>
              </a:solidFill>
              <a:latin typeface="思源黑体 CN Normal" panose="020B0400000000000000" charset="-122"/>
              <a:ea typeface="思源黑体 CN Normal" panose="020B0400000000000000" charset="-122"/>
            </a:endParaRPr>
          </a:p>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ts val="1400"/>
              </a:lnSpc>
            </a:pPr>
            <a:r>
              <a:rPr lang="fr-FR" sz="1100">
                <a:solidFill>
                  <a:schemeClr val="bg2"/>
                </a:solidFill>
                <a:sym typeface="+mn-ea"/>
              </a:rPr>
              <a:t>全系列皆可外部注油，无需拆盖</a:t>
            </a:r>
            <a:endParaRPr lang="fr-FR" sz="1100">
              <a:solidFill>
                <a:schemeClr val="bg2"/>
              </a:solidFill>
            </a:endParaRPr>
          </a:p>
          <a:p>
            <a:pPr algn="ctr">
              <a:lnSpc>
                <a:spcPts val="1400"/>
              </a:lnSpc>
            </a:pPr>
            <a:endParaRPr lang="id-ID" sz="1100" dirty="0">
              <a:solidFill>
                <a:schemeClr val="bg1">
                  <a:lumMod val="7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05" name="Freeform 113"/>
          <p:cNvSpPr>
            <a:spLocks noEditPoints="1"/>
          </p:cNvSpPr>
          <p:nvPr>
            <p:custDataLst>
              <p:tags r:id="rId11"/>
            </p:custDataLst>
          </p:nvPr>
        </p:nvSpPr>
        <p:spPr bwMode="auto">
          <a:xfrm>
            <a:off x="7676515" y="4551680"/>
            <a:ext cx="411480" cy="431165"/>
          </a:xfrm>
          <a:custGeom>
            <a:avLst/>
            <a:gdLst>
              <a:gd name="T0" fmla="*/ 84 w 107"/>
              <a:gd name="T1" fmla="*/ 23 h 107"/>
              <a:gd name="T2" fmla="*/ 81 w 107"/>
              <a:gd name="T3" fmla="*/ 23 h 107"/>
              <a:gd name="T4" fmla="*/ 81 w 107"/>
              <a:gd name="T5" fmla="*/ 26 h 107"/>
              <a:gd name="T6" fmla="*/ 81 w 107"/>
              <a:gd name="T7" fmla="*/ 58 h 107"/>
              <a:gd name="T8" fmla="*/ 81 w 107"/>
              <a:gd name="T9" fmla="*/ 61 h 107"/>
              <a:gd name="T10" fmla="*/ 84 w 107"/>
              <a:gd name="T11" fmla="*/ 61 h 107"/>
              <a:gd name="T12" fmla="*/ 84 w 107"/>
              <a:gd name="T13" fmla="*/ 23 h 107"/>
              <a:gd name="T14" fmla="*/ 92 w 107"/>
              <a:gd name="T15" fmla="*/ 15 h 107"/>
              <a:gd name="T16" fmla="*/ 38 w 107"/>
              <a:gd name="T17" fmla="*/ 15 h 107"/>
              <a:gd name="T18" fmla="*/ 33 w 107"/>
              <a:gd name="T19" fmla="*/ 62 h 107"/>
              <a:gd name="T20" fmla="*/ 4 w 107"/>
              <a:gd name="T21" fmla="*/ 90 h 107"/>
              <a:gd name="T22" fmla="*/ 7 w 107"/>
              <a:gd name="T23" fmla="*/ 100 h 107"/>
              <a:gd name="T24" fmla="*/ 17 w 107"/>
              <a:gd name="T25" fmla="*/ 103 h 107"/>
              <a:gd name="T26" fmla="*/ 45 w 107"/>
              <a:gd name="T27" fmla="*/ 75 h 107"/>
              <a:gd name="T28" fmla="*/ 92 w 107"/>
              <a:gd name="T29" fmla="*/ 69 h 107"/>
              <a:gd name="T30" fmla="*/ 92 w 107"/>
              <a:gd name="T31" fmla="*/ 15 h 107"/>
              <a:gd name="T32" fmla="*/ 88 w 107"/>
              <a:gd name="T33" fmla="*/ 64 h 107"/>
              <a:gd name="T34" fmla="*/ 43 w 107"/>
              <a:gd name="T35" fmla="*/ 64 h 107"/>
              <a:gd name="T36" fmla="*/ 43 w 107"/>
              <a:gd name="T37" fmla="*/ 19 h 107"/>
              <a:gd name="T38" fmla="*/ 88 w 107"/>
              <a:gd name="T39" fmla="*/ 19 h 107"/>
              <a:gd name="T40" fmla="*/ 88 w 107"/>
              <a:gd name="T41" fmla="*/ 6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84" y="23"/>
                </a:moveTo>
                <a:cubicBezTo>
                  <a:pt x="83" y="22"/>
                  <a:pt x="82" y="22"/>
                  <a:pt x="81" y="23"/>
                </a:cubicBezTo>
                <a:cubicBezTo>
                  <a:pt x="80" y="24"/>
                  <a:pt x="80" y="25"/>
                  <a:pt x="81" y="26"/>
                </a:cubicBezTo>
                <a:cubicBezTo>
                  <a:pt x="90" y="35"/>
                  <a:pt x="90" y="49"/>
                  <a:pt x="81" y="58"/>
                </a:cubicBezTo>
                <a:cubicBezTo>
                  <a:pt x="80" y="59"/>
                  <a:pt x="80" y="60"/>
                  <a:pt x="81" y="61"/>
                </a:cubicBezTo>
                <a:cubicBezTo>
                  <a:pt x="82" y="62"/>
                  <a:pt x="83" y="62"/>
                  <a:pt x="84" y="61"/>
                </a:cubicBezTo>
                <a:cubicBezTo>
                  <a:pt x="95" y="50"/>
                  <a:pt x="95" y="33"/>
                  <a:pt x="84" y="23"/>
                </a:cubicBezTo>
                <a:close/>
                <a:moveTo>
                  <a:pt x="92" y="15"/>
                </a:moveTo>
                <a:cubicBezTo>
                  <a:pt x="77" y="0"/>
                  <a:pt x="53" y="0"/>
                  <a:pt x="38" y="15"/>
                </a:cubicBezTo>
                <a:cubicBezTo>
                  <a:pt x="25" y="28"/>
                  <a:pt x="23" y="47"/>
                  <a:pt x="33" y="62"/>
                </a:cubicBezTo>
                <a:cubicBezTo>
                  <a:pt x="4" y="90"/>
                  <a:pt x="4" y="90"/>
                  <a:pt x="4" y="90"/>
                </a:cubicBezTo>
                <a:cubicBezTo>
                  <a:pt x="4" y="90"/>
                  <a:pt x="0" y="93"/>
                  <a:pt x="7" y="100"/>
                </a:cubicBezTo>
                <a:cubicBezTo>
                  <a:pt x="14" y="107"/>
                  <a:pt x="17" y="103"/>
                  <a:pt x="17" y="103"/>
                </a:cubicBezTo>
                <a:cubicBezTo>
                  <a:pt x="45" y="75"/>
                  <a:pt x="45" y="75"/>
                  <a:pt x="45" y="75"/>
                </a:cubicBezTo>
                <a:cubicBezTo>
                  <a:pt x="60" y="84"/>
                  <a:pt x="80" y="82"/>
                  <a:pt x="92" y="69"/>
                </a:cubicBezTo>
                <a:cubicBezTo>
                  <a:pt x="107" y="54"/>
                  <a:pt x="107" y="30"/>
                  <a:pt x="92" y="15"/>
                </a:cubicBezTo>
                <a:close/>
                <a:moveTo>
                  <a:pt x="88" y="64"/>
                </a:moveTo>
                <a:cubicBezTo>
                  <a:pt x="75" y="77"/>
                  <a:pt x="55" y="77"/>
                  <a:pt x="43" y="64"/>
                </a:cubicBezTo>
                <a:cubicBezTo>
                  <a:pt x="31" y="52"/>
                  <a:pt x="31" y="32"/>
                  <a:pt x="43" y="19"/>
                </a:cubicBezTo>
                <a:cubicBezTo>
                  <a:pt x="55" y="7"/>
                  <a:pt x="75" y="7"/>
                  <a:pt x="88" y="19"/>
                </a:cubicBezTo>
                <a:cubicBezTo>
                  <a:pt x="100" y="32"/>
                  <a:pt x="100" y="52"/>
                  <a:pt x="88" y="64"/>
                </a:cubicBezTo>
                <a:close/>
              </a:path>
            </a:pathLst>
          </a:custGeom>
          <a:solidFill>
            <a:schemeClr val="bg1"/>
          </a:solidFill>
          <a:ln>
            <a:noFill/>
          </a:ln>
        </p:spPr>
        <p:txBody>
          <a:bodyPr vert="horz" wrap="square" lIns="91440" tIns="45720" rIns="91440" bIns="45720" numCol="1" anchor="t" anchorCtr="0" compatLnSpc="1"/>
          <a:p>
            <a:endParaRPr lang="en-US"/>
          </a:p>
        </p:txBody>
      </p:sp>
      <p:sp>
        <p:nvSpPr>
          <p:cNvPr id="35" name="Rectangl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custDataLst>
              <p:tags r:id="rId12"/>
            </p:custDataLst>
          </p:nvPr>
        </p:nvSpPr>
        <p:spPr>
          <a:xfrm>
            <a:off x="7257415" y="5154295"/>
            <a:ext cx="1261745" cy="1431290"/>
          </a:xfrm>
          <a:prstGeom prst="rect">
            <a:avLst/>
          </a:prstGeom>
        </p:spPr>
        <p:txBody>
          <a:bodyPr wrap="square">
            <a:spAutoFit/>
          </a:bodyPr>
          <a:p>
            <a:pPr algn="ctr">
              <a:lnSpc>
                <a:spcPct val="120000"/>
              </a:lnSpc>
            </a:pPr>
            <a:r>
              <a:rPr lang="en-US" sz="1200" b="1">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安装定位  </a:t>
            </a:r>
            <a:endParaRPr lang="en-US" sz="1200" b="1">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ts val="1400"/>
              </a:lnSpc>
            </a:pPr>
            <a:r>
              <a:rPr lang="fr-FR" sz="1100">
                <a:solidFill>
                  <a:schemeClr val="bg2"/>
                </a:solidFill>
                <a:sym typeface="+mn-ea"/>
              </a:rPr>
              <a:t>滑座和本体都有销钉孔定位，安装简单方便</a:t>
            </a:r>
            <a:endParaRPr lang="fr-FR" sz="1100">
              <a:solidFill>
                <a:schemeClr val="bg2"/>
              </a:solidFill>
            </a:endParaRPr>
          </a:p>
          <a:p>
            <a:pPr algn="ctr">
              <a:lnSpc>
                <a:spcPts val="1400"/>
              </a:lnSpc>
            </a:pPr>
            <a:endParaRPr lang="fr-FR" sz="1100">
              <a:solidFill>
                <a:schemeClr val="bg2"/>
              </a:solidFill>
            </a:endParaRPr>
          </a:p>
          <a:p>
            <a:pPr algn="ctr">
              <a:lnSpc>
                <a:spcPts val="1400"/>
              </a:lnSpc>
            </a:pPr>
            <a:endParaRPr lang="id-ID" sz="1100" dirty="0">
              <a:solidFill>
                <a:schemeClr val="bg1">
                  <a:lumMod val="7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sp>
        <p:nvSpPr>
          <p:cNvPr id="100" name="Freeform 108"/>
          <p:cNvSpPr>
            <a:spLocks noEditPoints="1"/>
          </p:cNvSpPr>
          <p:nvPr>
            <p:custDataLst>
              <p:tags r:id="rId13"/>
            </p:custDataLst>
          </p:nvPr>
        </p:nvSpPr>
        <p:spPr bwMode="auto">
          <a:xfrm>
            <a:off x="9238615" y="4551680"/>
            <a:ext cx="440690" cy="438150"/>
          </a:xfrm>
          <a:custGeom>
            <a:avLst/>
            <a:gdLst>
              <a:gd name="T0" fmla="*/ 78 w 93"/>
              <a:gd name="T1" fmla="*/ 61 h 96"/>
              <a:gd name="T2" fmla="*/ 79 w 93"/>
              <a:gd name="T3" fmla="*/ 61 h 96"/>
              <a:gd name="T4" fmla="*/ 79 w 93"/>
              <a:gd name="T5" fmla="*/ 60 h 96"/>
              <a:gd name="T6" fmla="*/ 65 w 93"/>
              <a:gd name="T7" fmla="*/ 52 h 96"/>
              <a:gd name="T8" fmla="*/ 55 w 93"/>
              <a:gd name="T9" fmla="*/ 46 h 96"/>
              <a:gd name="T10" fmla="*/ 51 w 93"/>
              <a:gd name="T11" fmla="*/ 43 h 96"/>
              <a:gd name="T12" fmla="*/ 50 w 93"/>
              <a:gd name="T13" fmla="*/ 39 h 96"/>
              <a:gd name="T14" fmla="*/ 54 w 93"/>
              <a:gd name="T15" fmla="*/ 32 h 96"/>
              <a:gd name="T16" fmla="*/ 57 w 93"/>
              <a:gd name="T17" fmla="*/ 25 h 96"/>
              <a:gd name="T18" fmla="*/ 56 w 93"/>
              <a:gd name="T19" fmla="*/ 23 h 96"/>
              <a:gd name="T20" fmla="*/ 54 w 93"/>
              <a:gd name="T21" fmla="*/ 8 h 96"/>
              <a:gd name="T22" fmla="*/ 44 w 93"/>
              <a:gd name="T23" fmla="*/ 2 h 96"/>
              <a:gd name="T24" fmla="*/ 41 w 93"/>
              <a:gd name="T25" fmla="*/ 1 h 96"/>
              <a:gd name="T26" fmla="*/ 36 w 93"/>
              <a:gd name="T27" fmla="*/ 0 h 96"/>
              <a:gd name="T28" fmla="*/ 37 w 93"/>
              <a:gd name="T29" fmla="*/ 2 h 96"/>
              <a:gd name="T30" fmla="*/ 28 w 93"/>
              <a:gd name="T31" fmla="*/ 8 h 96"/>
              <a:gd name="T32" fmla="*/ 26 w 93"/>
              <a:gd name="T33" fmla="*/ 23 h 96"/>
              <a:gd name="T34" fmla="*/ 25 w 93"/>
              <a:gd name="T35" fmla="*/ 25 h 96"/>
              <a:gd name="T36" fmla="*/ 28 w 93"/>
              <a:gd name="T37" fmla="*/ 32 h 96"/>
              <a:gd name="T38" fmla="*/ 31 w 93"/>
              <a:gd name="T39" fmla="*/ 39 h 96"/>
              <a:gd name="T40" fmla="*/ 30 w 93"/>
              <a:gd name="T41" fmla="*/ 43 h 96"/>
              <a:gd name="T42" fmla="*/ 27 w 93"/>
              <a:gd name="T43" fmla="*/ 46 h 96"/>
              <a:gd name="T44" fmla="*/ 16 w 93"/>
              <a:gd name="T45" fmla="*/ 52 h 96"/>
              <a:gd name="T46" fmla="*/ 3 w 93"/>
              <a:gd name="T47" fmla="*/ 60 h 96"/>
              <a:gd name="T48" fmla="*/ 0 w 93"/>
              <a:gd name="T49" fmla="*/ 82 h 96"/>
              <a:gd name="T50" fmla="*/ 0 w 93"/>
              <a:gd name="T51" fmla="*/ 83 h 96"/>
              <a:gd name="T52" fmla="*/ 0 w 93"/>
              <a:gd name="T53" fmla="*/ 83 h 96"/>
              <a:gd name="T54" fmla="*/ 41 w 93"/>
              <a:gd name="T55" fmla="*/ 94 h 96"/>
              <a:gd name="T56" fmla="*/ 61 w 93"/>
              <a:gd name="T57" fmla="*/ 92 h 96"/>
              <a:gd name="T58" fmla="*/ 58 w 93"/>
              <a:gd name="T59" fmla="*/ 81 h 96"/>
              <a:gd name="T60" fmla="*/ 78 w 93"/>
              <a:gd name="T61" fmla="*/ 61 h 96"/>
              <a:gd name="T62" fmla="*/ 80 w 93"/>
              <a:gd name="T63" fmla="*/ 66 h 96"/>
              <a:gd name="T64" fmla="*/ 78 w 93"/>
              <a:gd name="T65" fmla="*/ 66 h 96"/>
              <a:gd name="T66" fmla="*/ 63 w 93"/>
              <a:gd name="T67" fmla="*/ 81 h 96"/>
              <a:gd name="T68" fmla="*/ 66 w 93"/>
              <a:gd name="T69" fmla="*/ 90 h 96"/>
              <a:gd name="T70" fmla="*/ 78 w 93"/>
              <a:gd name="T71" fmla="*/ 96 h 96"/>
              <a:gd name="T72" fmla="*/ 93 w 93"/>
              <a:gd name="T73" fmla="*/ 81 h 96"/>
              <a:gd name="T74" fmla="*/ 80 w 93"/>
              <a:gd name="T75" fmla="*/ 66 h 96"/>
              <a:gd name="T76" fmla="*/ 88 w 93"/>
              <a:gd name="T77" fmla="*/ 83 h 96"/>
              <a:gd name="T78" fmla="*/ 80 w 93"/>
              <a:gd name="T79" fmla="*/ 83 h 96"/>
              <a:gd name="T80" fmla="*/ 80 w 93"/>
              <a:gd name="T81" fmla="*/ 90 h 96"/>
              <a:gd name="T82" fmla="*/ 76 w 93"/>
              <a:gd name="T83" fmla="*/ 90 h 96"/>
              <a:gd name="T84" fmla="*/ 76 w 93"/>
              <a:gd name="T85" fmla="*/ 83 h 96"/>
              <a:gd name="T86" fmla="*/ 69 w 93"/>
              <a:gd name="T87" fmla="*/ 83 h 96"/>
              <a:gd name="T88" fmla="*/ 69 w 93"/>
              <a:gd name="T89" fmla="*/ 79 h 96"/>
              <a:gd name="T90" fmla="*/ 76 w 93"/>
              <a:gd name="T91" fmla="*/ 79 h 96"/>
              <a:gd name="T92" fmla="*/ 76 w 93"/>
              <a:gd name="T93" fmla="*/ 72 h 96"/>
              <a:gd name="T94" fmla="*/ 80 w 93"/>
              <a:gd name="T95" fmla="*/ 72 h 96"/>
              <a:gd name="T96" fmla="*/ 80 w 93"/>
              <a:gd name="T97" fmla="*/ 79 h 96"/>
              <a:gd name="T98" fmla="*/ 88 w 93"/>
              <a:gd name="T99" fmla="*/ 79 h 96"/>
              <a:gd name="T100" fmla="*/ 88 w 93"/>
              <a:gd name="T101" fmla="*/ 8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96">
                <a:moveTo>
                  <a:pt x="78" y="61"/>
                </a:moveTo>
                <a:cubicBezTo>
                  <a:pt x="78" y="61"/>
                  <a:pt x="79" y="61"/>
                  <a:pt x="79" y="61"/>
                </a:cubicBezTo>
                <a:cubicBezTo>
                  <a:pt x="79" y="61"/>
                  <a:pt x="79" y="60"/>
                  <a:pt x="79" y="60"/>
                </a:cubicBezTo>
                <a:cubicBezTo>
                  <a:pt x="75" y="53"/>
                  <a:pt x="67" y="53"/>
                  <a:pt x="65" y="52"/>
                </a:cubicBezTo>
                <a:cubicBezTo>
                  <a:pt x="58" y="50"/>
                  <a:pt x="56" y="49"/>
                  <a:pt x="55" y="46"/>
                </a:cubicBezTo>
                <a:cubicBezTo>
                  <a:pt x="53" y="43"/>
                  <a:pt x="51" y="43"/>
                  <a:pt x="51" y="43"/>
                </a:cubicBezTo>
                <a:cubicBezTo>
                  <a:pt x="51" y="42"/>
                  <a:pt x="51" y="41"/>
                  <a:pt x="50" y="39"/>
                </a:cubicBezTo>
                <a:cubicBezTo>
                  <a:pt x="53" y="36"/>
                  <a:pt x="54" y="32"/>
                  <a:pt x="54" y="32"/>
                </a:cubicBezTo>
                <a:cubicBezTo>
                  <a:pt x="56" y="31"/>
                  <a:pt x="57" y="26"/>
                  <a:pt x="57" y="25"/>
                </a:cubicBezTo>
                <a:cubicBezTo>
                  <a:pt x="57" y="23"/>
                  <a:pt x="56" y="23"/>
                  <a:pt x="56" y="23"/>
                </a:cubicBezTo>
                <a:cubicBezTo>
                  <a:pt x="56" y="23"/>
                  <a:pt x="57" y="14"/>
                  <a:pt x="54" y="8"/>
                </a:cubicBezTo>
                <a:cubicBezTo>
                  <a:pt x="50" y="2"/>
                  <a:pt x="44" y="2"/>
                  <a:pt x="44" y="2"/>
                </a:cubicBezTo>
                <a:cubicBezTo>
                  <a:pt x="41" y="1"/>
                  <a:pt x="41" y="1"/>
                  <a:pt x="41" y="1"/>
                </a:cubicBezTo>
                <a:cubicBezTo>
                  <a:pt x="41" y="1"/>
                  <a:pt x="37" y="1"/>
                  <a:pt x="36" y="0"/>
                </a:cubicBezTo>
                <a:cubicBezTo>
                  <a:pt x="36" y="0"/>
                  <a:pt x="36" y="2"/>
                  <a:pt x="37" y="2"/>
                </a:cubicBezTo>
                <a:cubicBezTo>
                  <a:pt x="37" y="2"/>
                  <a:pt x="31" y="2"/>
                  <a:pt x="28" y="8"/>
                </a:cubicBezTo>
                <a:cubicBezTo>
                  <a:pt x="24" y="14"/>
                  <a:pt x="26" y="23"/>
                  <a:pt x="26" y="23"/>
                </a:cubicBezTo>
                <a:cubicBezTo>
                  <a:pt x="26" y="23"/>
                  <a:pt x="25" y="23"/>
                  <a:pt x="25" y="25"/>
                </a:cubicBezTo>
                <a:cubicBezTo>
                  <a:pt x="24" y="26"/>
                  <a:pt x="25" y="31"/>
                  <a:pt x="28" y="32"/>
                </a:cubicBezTo>
                <a:cubicBezTo>
                  <a:pt x="28" y="32"/>
                  <a:pt x="28" y="36"/>
                  <a:pt x="31" y="39"/>
                </a:cubicBezTo>
                <a:cubicBezTo>
                  <a:pt x="31" y="41"/>
                  <a:pt x="30" y="42"/>
                  <a:pt x="30" y="43"/>
                </a:cubicBezTo>
                <a:cubicBezTo>
                  <a:pt x="30" y="43"/>
                  <a:pt x="28" y="43"/>
                  <a:pt x="27" y="46"/>
                </a:cubicBezTo>
                <a:cubicBezTo>
                  <a:pt x="25" y="49"/>
                  <a:pt x="23" y="50"/>
                  <a:pt x="16" y="52"/>
                </a:cubicBezTo>
                <a:cubicBezTo>
                  <a:pt x="14" y="53"/>
                  <a:pt x="6" y="53"/>
                  <a:pt x="3" y="60"/>
                </a:cubicBezTo>
                <a:cubicBezTo>
                  <a:pt x="1" y="64"/>
                  <a:pt x="0" y="73"/>
                  <a:pt x="0" y="82"/>
                </a:cubicBezTo>
                <a:cubicBezTo>
                  <a:pt x="0" y="82"/>
                  <a:pt x="0" y="83"/>
                  <a:pt x="0" y="83"/>
                </a:cubicBezTo>
                <a:cubicBezTo>
                  <a:pt x="0" y="83"/>
                  <a:pt x="0" y="83"/>
                  <a:pt x="0" y="83"/>
                </a:cubicBezTo>
                <a:cubicBezTo>
                  <a:pt x="8" y="88"/>
                  <a:pt x="21" y="94"/>
                  <a:pt x="41" y="94"/>
                </a:cubicBezTo>
                <a:cubicBezTo>
                  <a:pt x="48" y="94"/>
                  <a:pt x="55" y="93"/>
                  <a:pt x="61" y="92"/>
                </a:cubicBezTo>
                <a:cubicBezTo>
                  <a:pt x="59" y="88"/>
                  <a:pt x="58" y="85"/>
                  <a:pt x="58" y="81"/>
                </a:cubicBezTo>
                <a:cubicBezTo>
                  <a:pt x="58" y="70"/>
                  <a:pt x="67" y="61"/>
                  <a:pt x="78" y="61"/>
                </a:cubicBezTo>
                <a:close/>
                <a:moveTo>
                  <a:pt x="80" y="66"/>
                </a:moveTo>
                <a:cubicBezTo>
                  <a:pt x="79" y="66"/>
                  <a:pt x="79" y="66"/>
                  <a:pt x="78" y="66"/>
                </a:cubicBezTo>
                <a:cubicBezTo>
                  <a:pt x="70" y="66"/>
                  <a:pt x="63" y="73"/>
                  <a:pt x="63" y="81"/>
                </a:cubicBezTo>
                <a:cubicBezTo>
                  <a:pt x="63" y="84"/>
                  <a:pt x="65" y="88"/>
                  <a:pt x="66" y="90"/>
                </a:cubicBezTo>
                <a:cubicBezTo>
                  <a:pt x="69" y="94"/>
                  <a:pt x="73" y="96"/>
                  <a:pt x="78" y="96"/>
                </a:cubicBezTo>
                <a:cubicBezTo>
                  <a:pt x="86" y="96"/>
                  <a:pt x="93" y="89"/>
                  <a:pt x="93" y="81"/>
                </a:cubicBezTo>
                <a:cubicBezTo>
                  <a:pt x="93" y="73"/>
                  <a:pt x="87" y="67"/>
                  <a:pt x="80" y="66"/>
                </a:cubicBezTo>
                <a:close/>
                <a:moveTo>
                  <a:pt x="88" y="83"/>
                </a:moveTo>
                <a:cubicBezTo>
                  <a:pt x="80" y="83"/>
                  <a:pt x="80" y="83"/>
                  <a:pt x="80" y="83"/>
                </a:cubicBezTo>
                <a:cubicBezTo>
                  <a:pt x="80" y="90"/>
                  <a:pt x="80" y="90"/>
                  <a:pt x="80" y="90"/>
                </a:cubicBezTo>
                <a:cubicBezTo>
                  <a:pt x="76" y="90"/>
                  <a:pt x="76" y="90"/>
                  <a:pt x="76" y="90"/>
                </a:cubicBezTo>
                <a:cubicBezTo>
                  <a:pt x="76" y="83"/>
                  <a:pt x="76" y="83"/>
                  <a:pt x="76" y="83"/>
                </a:cubicBezTo>
                <a:cubicBezTo>
                  <a:pt x="69" y="83"/>
                  <a:pt x="69" y="83"/>
                  <a:pt x="69" y="83"/>
                </a:cubicBezTo>
                <a:cubicBezTo>
                  <a:pt x="69" y="79"/>
                  <a:pt x="69" y="79"/>
                  <a:pt x="69" y="79"/>
                </a:cubicBezTo>
                <a:cubicBezTo>
                  <a:pt x="76" y="79"/>
                  <a:pt x="76" y="79"/>
                  <a:pt x="76" y="79"/>
                </a:cubicBezTo>
                <a:cubicBezTo>
                  <a:pt x="76" y="72"/>
                  <a:pt x="76" y="72"/>
                  <a:pt x="76" y="72"/>
                </a:cubicBezTo>
                <a:cubicBezTo>
                  <a:pt x="80" y="72"/>
                  <a:pt x="80" y="72"/>
                  <a:pt x="80" y="72"/>
                </a:cubicBezTo>
                <a:cubicBezTo>
                  <a:pt x="80" y="79"/>
                  <a:pt x="80" y="79"/>
                  <a:pt x="80" y="79"/>
                </a:cubicBezTo>
                <a:cubicBezTo>
                  <a:pt x="88" y="79"/>
                  <a:pt x="88" y="79"/>
                  <a:pt x="88" y="79"/>
                </a:cubicBezTo>
                <a:lnTo>
                  <a:pt x="88" y="83"/>
                </a:lnTo>
                <a:close/>
              </a:path>
            </a:pathLst>
          </a:custGeom>
          <a:solidFill>
            <a:schemeClr val="bg1"/>
          </a:solidFill>
          <a:ln>
            <a:noFill/>
          </a:ln>
        </p:spPr>
        <p:txBody>
          <a:bodyPr vert="horz" wrap="square" lIns="91440" tIns="45720" rIns="91440" bIns="45720" numCol="1" anchor="t" anchorCtr="0" compatLnSpc="1"/>
          <a:p>
            <a:endParaRPr lang="en-US"/>
          </a:p>
        </p:txBody>
      </p:sp>
      <p:sp>
        <p:nvSpPr>
          <p:cNvPr id="36" name="Rectangl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custDataLst>
              <p:tags r:id="rId14"/>
            </p:custDataLst>
          </p:nvPr>
        </p:nvSpPr>
        <p:spPr>
          <a:xfrm>
            <a:off x="8828405" y="5154295"/>
            <a:ext cx="1261745" cy="1431290"/>
          </a:xfrm>
          <a:prstGeom prst="rect">
            <a:avLst/>
          </a:prstGeom>
        </p:spPr>
        <p:txBody>
          <a:bodyPr wrap="square">
            <a:spAutoFit/>
          </a:bodyPr>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大负重结构</a:t>
            </a:r>
            <a:r>
              <a:rPr lang="en-US" sz="1200" b="1">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gn="ctr">
              <a:lnSpc>
                <a:spcPct val="120000"/>
              </a:lnSpc>
            </a:pPr>
            <a:r>
              <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 </a:t>
            </a:r>
            <a:endParaRPr lang="en-US" sz="1200" b="1"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gn="ctr">
              <a:lnSpc>
                <a:spcPts val="1400"/>
              </a:lnSpc>
            </a:pPr>
            <a:r>
              <a:rPr lang="fr-FR" sz="1100">
                <a:solidFill>
                  <a:schemeClr val="bg2"/>
                </a:solidFill>
                <a:sym typeface="+mn-ea"/>
              </a:rPr>
              <a:t>整体设计结构可承载110kg以上水平负载</a:t>
            </a:r>
            <a:endParaRPr lang="fr-FR" sz="1100">
              <a:solidFill>
                <a:schemeClr val="bg2"/>
              </a:solidFill>
            </a:endParaRPr>
          </a:p>
          <a:p>
            <a:pPr algn="ctr">
              <a:lnSpc>
                <a:spcPts val="1400"/>
              </a:lnSpc>
            </a:pPr>
            <a:endParaRPr lang="fr-FR" sz="1100">
              <a:solidFill>
                <a:schemeClr val="bg2"/>
              </a:solidFill>
            </a:endParaRPr>
          </a:p>
          <a:p>
            <a:pPr algn="ctr">
              <a:lnSpc>
                <a:spcPts val="1400"/>
              </a:lnSpc>
            </a:pPr>
            <a:endParaRPr lang="id-ID" sz="1100" dirty="0">
              <a:solidFill>
                <a:schemeClr val="bg1">
                  <a:lumMod val="75000"/>
                </a:schemeClr>
              </a:solidFill>
              <a:latin typeface="字魂58号-创中黑" panose="00000500000000000000" pitchFamily="2" charset="-122"/>
              <a:ea typeface="字魂58号-创中黑" panose="00000500000000000000" pitchFamily="2" charset="-122"/>
              <a:cs typeface="Calibri" panose="020F0502020204030204"/>
              <a:sym typeface="字魂58号-创中黑" panose="00000500000000000000" pitchFamily="2" charset="-122"/>
            </a:endParaRPr>
          </a:p>
        </p:txBody>
      </p:sp>
      <p:grpSp>
        <p:nvGrpSpPr>
          <p:cNvPr id="37" name="Group 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747215" y="1468841"/>
            <a:ext cx="4391438" cy="1370691"/>
            <a:chOff x="854734" y="1758701"/>
            <a:chExt cx="4391438" cy="1370691"/>
          </a:xfrm>
        </p:grpSpPr>
        <p:sp>
          <p:nvSpPr>
            <p:cNvPr id="38" name="TextBox 7"/>
            <p:cNvSpPr txBox="1"/>
            <p:nvPr>
              <p:custDataLst>
                <p:tags r:id="rId15"/>
              </p:custDataLst>
            </p:nvPr>
          </p:nvSpPr>
          <p:spPr>
            <a:xfrm>
              <a:off x="854734" y="1758701"/>
              <a:ext cx="4391438" cy="768350"/>
            </a:xfrm>
            <a:prstGeom prst="rect">
              <a:avLst/>
            </a:prstGeom>
            <a:noFill/>
          </p:spPr>
          <p:txBody>
            <a:bodyPr wrap="square" rtlCol="0">
              <a:spAutoFit/>
            </a:bodyPr>
            <a:p>
              <a:r>
                <a:rPr lang="zh-CN" altLang="en-US"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内嵌式半封闭</a:t>
              </a:r>
              <a:endParaRPr lang="zh-CN" altLang="en-US"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39" name="TextBox 8"/>
            <p:cNvSpPr txBox="1"/>
            <p:nvPr>
              <p:custDataLst>
                <p:tags r:id="rId16"/>
              </p:custDataLst>
            </p:nvPr>
          </p:nvSpPr>
          <p:spPr>
            <a:xfrm>
              <a:off x="854734" y="2361042"/>
              <a:ext cx="4391438" cy="768350"/>
            </a:xfrm>
            <a:prstGeom prst="rect">
              <a:avLst/>
            </a:prstGeom>
            <a:noFill/>
          </p:spPr>
          <p:txBody>
            <a:bodyPr wrap="square" rtlCol="0">
              <a:spAutoFit/>
            </a:bodyPr>
            <a:p>
              <a:r>
                <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丝杆模组</a:t>
              </a:r>
              <a:endPar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sp>
        <p:nvSpPr>
          <p:cNvPr id="15"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97405" y="2839719"/>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id-ID"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PRODUCT FEATURES</a:t>
            </a:r>
            <a:endParaRPr lang="id-ID"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 presetClass="entr" presetSubtype="4" decel="6400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ppt_x"/>
                                          </p:val>
                                        </p:tav>
                                        <p:tav tm="100000">
                                          <p:val>
                                            <p:strVal val="#ppt_x"/>
                                          </p:val>
                                        </p:tav>
                                      </p:tavLst>
                                    </p:anim>
                                    <p:anim calcmode="lin" valueType="num">
                                      <p:cBhvr additive="base">
                                        <p:cTn id="11" dur="500" fill="hold"/>
                                        <p:tgtEl>
                                          <p:spTgt spid="24"/>
                                        </p:tgtEl>
                                        <p:attrNameLst>
                                          <p:attrName>ppt_y</p:attrName>
                                        </p:attrNameLst>
                                      </p:cBhvr>
                                      <p:tavLst>
                                        <p:tav tm="0">
                                          <p:val>
                                            <p:strVal val="1+#ppt_h/2"/>
                                          </p:val>
                                        </p:tav>
                                        <p:tav tm="100000">
                                          <p:val>
                                            <p:strVal val="#ppt_y"/>
                                          </p:val>
                                        </p:tav>
                                      </p:tavLst>
                                    </p:anim>
                                  </p:childTnLst>
                                </p:cTn>
                              </p:par>
                              <p:par>
                                <p:cTn id="12" presetID="2" presetClass="entr" presetSubtype="4" decel="64000" fill="hold" grpId="0" nodeType="withEffect">
                                  <p:stCondLst>
                                    <p:cond delay="25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ppt_x"/>
                                          </p:val>
                                        </p:tav>
                                        <p:tav tm="100000">
                                          <p:val>
                                            <p:strVal val="#ppt_x"/>
                                          </p:val>
                                        </p:tav>
                                      </p:tavLst>
                                    </p:anim>
                                    <p:anim calcmode="lin" valueType="num">
                                      <p:cBhvr additive="base">
                                        <p:cTn id="15" dur="50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decel="64000" fill="hold" grpId="0" nodeType="withEffect">
                                  <p:stCondLst>
                                    <p:cond delay="25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500" fill="hold"/>
                                        <p:tgtEl>
                                          <p:spTgt spid="32"/>
                                        </p:tgtEl>
                                        <p:attrNameLst>
                                          <p:attrName>ppt_x</p:attrName>
                                        </p:attrNameLst>
                                      </p:cBhvr>
                                      <p:tavLst>
                                        <p:tav tm="0">
                                          <p:val>
                                            <p:strVal val="#ppt_x"/>
                                          </p:val>
                                        </p:tav>
                                        <p:tav tm="100000">
                                          <p:val>
                                            <p:strVal val="#ppt_x"/>
                                          </p:val>
                                        </p:tav>
                                      </p:tavLst>
                                    </p:anim>
                                    <p:anim calcmode="lin" valueType="num">
                                      <p:cBhvr additive="base">
                                        <p:cTn id="19" dur="500" fill="hold"/>
                                        <p:tgtEl>
                                          <p:spTgt spid="32"/>
                                        </p:tgtEl>
                                        <p:attrNameLst>
                                          <p:attrName>ppt_y</p:attrName>
                                        </p:attrNameLst>
                                      </p:cBhvr>
                                      <p:tavLst>
                                        <p:tav tm="0">
                                          <p:val>
                                            <p:strVal val="1+#ppt_h/2"/>
                                          </p:val>
                                        </p:tav>
                                        <p:tav tm="100000">
                                          <p:val>
                                            <p:strVal val="#ppt_y"/>
                                          </p:val>
                                        </p:tav>
                                      </p:tavLst>
                                    </p:anim>
                                  </p:childTnLst>
                                </p:cTn>
                              </p:par>
                              <p:par>
                                <p:cTn id="20" presetID="2" presetClass="entr" presetSubtype="4" decel="64000" fill="hold" grpId="0" nodeType="withEffect">
                                  <p:stCondLst>
                                    <p:cond delay="25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ppt_x"/>
                                          </p:val>
                                        </p:tav>
                                        <p:tav tm="100000">
                                          <p:val>
                                            <p:strVal val="#ppt_x"/>
                                          </p:val>
                                        </p:tav>
                                      </p:tavLst>
                                    </p:anim>
                                    <p:anim calcmode="lin" valueType="num">
                                      <p:cBhvr additive="base">
                                        <p:cTn id="23" dur="500" fill="hold"/>
                                        <p:tgtEl>
                                          <p:spTgt spid="34"/>
                                        </p:tgtEl>
                                        <p:attrNameLst>
                                          <p:attrName>ppt_y</p:attrName>
                                        </p:attrNameLst>
                                      </p:cBhvr>
                                      <p:tavLst>
                                        <p:tav tm="0">
                                          <p:val>
                                            <p:strVal val="1+#ppt_h/2"/>
                                          </p:val>
                                        </p:tav>
                                        <p:tav tm="100000">
                                          <p:val>
                                            <p:strVal val="#ppt_y"/>
                                          </p:val>
                                        </p:tav>
                                      </p:tavLst>
                                    </p:anim>
                                  </p:childTnLst>
                                </p:cTn>
                              </p:par>
                              <p:par>
                                <p:cTn id="24" presetID="2" presetClass="entr" presetSubtype="4" decel="64000" fill="hold" grpId="0" nodeType="withEffect">
                                  <p:stCondLst>
                                    <p:cond delay="25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ppt_x"/>
                                          </p:val>
                                        </p:tav>
                                        <p:tav tm="100000">
                                          <p:val>
                                            <p:strVal val="#ppt_x"/>
                                          </p:val>
                                        </p:tav>
                                      </p:tavLst>
                                    </p:anim>
                                    <p:anim calcmode="lin" valueType="num">
                                      <p:cBhvr additive="base">
                                        <p:cTn id="27" dur="500" fill="hold"/>
                                        <p:tgtEl>
                                          <p:spTgt spid="35"/>
                                        </p:tgtEl>
                                        <p:attrNameLst>
                                          <p:attrName>ppt_y</p:attrName>
                                        </p:attrNameLst>
                                      </p:cBhvr>
                                      <p:tavLst>
                                        <p:tav tm="0">
                                          <p:val>
                                            <p:strVal val="1+#ppt_h/2"/>
                                          </p:val>
                                        </p:tav>
                                        <p:tav tm="100000">
                                          <p:val>
                                            <p:strVal val="#ppt_y"/>
                                          </p:val>
                                        </p:tav>
                                      </p:tavLst>
                                    </p:anim>
                                  </p:childTnLst>
                                </p:cTn>
                              </p:par>
                              <p:par>
                                <p:cTn id="28" presetID="2" presetClass="entr" presetSubtype="4" decel="64000"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8" decel="68000" fill="hold" nodeType="withEffect">
                                  <p:stCondLst>
                                    <p:cond delay="25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0-#ppt_w/2"/>
                                          </p:val>
                                        </p:tav>
                                        <p:tav tm="100000">
                                          <p:val>
                                            <p:strVal val="#ppt_x"/>
                                          </p:val>
                                        </p:tav>
                                      </p:tavLst>
                                    </p:anim>
                                    <p:anim calcmode="lin" valueType="num">
                                      <p:cBhvr additive="base">
                                        <p:cTn id="35" dur="5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8" decel="56000" fill="hold" grpId="0" nodeType="withEffect">
                                  <p:stCondLst>
                                    <p:cond delay="5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4" grpId="0"/>
      <p:bldP spid="25" grpId="0"/>
      <p:bldP spid="32" grpId="0"/>
      <p:bldP spid="34" grpId="0"/>
      <p:bldP spid="35" grpId="0"/>
      <p:bldP spid="36" grpId="0"/>
      <p:bldP spid="1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descr="C:\Users\MSI\Desktop\6649.jpg_wh1200.png6649.jpg_wh1200"/>
          <p:cNvPicPr>
            <a:picLocks noGrp="1" noChangeAspect="1"/>
          </p:cNvPicPr>
          <p:nvPr>
            <p:ph type="pic" sz="quarter" idx="10"/>
          </p:nvPr>
        </p:nvPicPr>
        <p:blipFill>
          <a:blip r:embed="rId1"/>
          <a:srcRect/>
          <a:stretch>
            <a:fillRect/>
          </a:stretch>
        </p:blipFill>
        <p:spPr>
          <a:xfrm>
            <a:off x="635" y="0"/>
            <a:ext cx="12192000" cy="6857365"/>
          </a:xfrm>
        </p:spPr>
      </p:pic>
      <p:sp>
        <p:nvSpPr>
          <p:cNvPr id="6"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545" y="-156"/>
            <a:ext cx="12192000" cy="6858000"/>
          </a:xfrm>
          <a:prstGeom prst="rect">
            <a:avLst/>
          </a:prstGeom>
          <a:solidFill>
            <a:srgbClr val="252731">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7" name="Group 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515440" y="663661"/>
            <a:ext cx="4391438" cy="1370691"/>
            <a:chOff x="854734" y="1758701"/>
            <a:chExt cx="4391438" cy="1370691"/>
          </a:xfrm>
        </p:grpSpPr>
        <p:sp>
          <p:nvSpPr>
            <p:cNvPr id="8" name="TextBox 7"/>
            <p:cNvSpPr txBox="1"/>
            <p:nvPr/>
          </p:nvSpPr>
          <p:spPr>
            <a:xfrm>
              <a:off x="854734" y="1758701"/>
              <a:ext cx="4391438" cy="768350"/>
            </a:xfrm>
            <a:prstGeom prst="rect">
              <a:avLst/>
            </a:prstGeom>
            <a:noFill/>
          </p:spPr>
          <p:txBody>
            <a:bodyPr wrap="square" rtlCol="0">
              <a:spAutoFit/>
            </a:bodyPr>
            <a:lstStyle/>
            <a:p>
              <a:r>
                <a:rPr lang="zh-CN" altLang="en-US"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内嵌式全封闭</a:t>
              </a:r>
              <a:endParaRPr lang="zh-CN" altLang="en-US"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9" name="TextBox 8"/>
            <p:cNvSpPr txBox="1"/>
            <p:nvPr/>
          </p:nvSpPr>
          <p:spPr>
            <a:xfrm>
              <a:off x="854734" y="2361042"/>
              <a:ext cx="4391438" cy="768350"/>
            </a:xfrm>
            <a:prstGeom prst="rect">
              <a:avLst/>
            </a:prstGeom>
            <a:noFill/>
          </p:spPr>
          <p:txBody>
            <a:bodyPr wrap="square" rtlCol="0">
              <a:spAutoFit/>
            </a:bodyPr>
            <a:lstStyle/>
            <a:p>
              <a:r>
                <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丝杆模组</a:t>
              </a:r>
              <a:endPar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grpSp>
        <p:nvGrpSpPr>
          <p:cNvPr id="17" name="Group 1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486410" y="5325110"/>
            <a:ext cx="310515" cy="310515"/>
            <a:chOff x="880068" y="1539138"/>
            <a:chExt cx="517471" cy="517471"/>
          </a:xfrm>
        </p:grpSpPr>
        <p:sp>
          <p:nvSpPr>
            <p:cNvPr id="16" name="Oval 15"/>
            <p:cNvSpPr/>
            <p:nvPr/>
          </p:nvSpPr>
          <p:spPr>
            <a:xfrm>
              <a:off x="880068" y="1539138"/>
              <a:ext cx="517471" cy="5174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13" name="Group 12"/>
            <p:cNvGrpSpPr/>
            <p:nvPr/>
          </p:nvGrpSpPr>
          <p:grpSpPr>
            <a:xfrm>
              <a:off x="1027295" y="1686365"/>
              <a:ext cx="223015" cy="223015"/>
              <a:chOff x="8204317" y="2115665"/>
              <a:chExt cx="464344" cy="464344"/>
            </a:xfrm>
            <a:solidFill>
              <a:schemeClr val="bg1"/>
            </a:solidFill>
          </p:grpSpPr>
          <p:sp>
            <p:nvSpPr>
              <p:cNvPr id="14"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sp>
        <p:nvSpPr>
          <p:cNvPr id="24" name="TextBox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975215" y="2467558"/>
            <a:ext cx="3951122" cy="368300"/>
          </a:xfrm>
          <a:prstGeom prst="rect">
            <a:avLst/>
          </a:prstGeom>
          <a:noFill/>
        </p:spPr>
        <p:txBody>
          <a:bodyPr wrap="square" rtlCol="0">
            <a:spAutoFit/>
          </a:bodyPr>
          <a:lstStyle/>
          <a:p>
            <a:r>
              <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不易产生灰尘</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26" name="TextBox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910590" y="2222500"/>
            <a:ext cx="2769235" cy="245110"/>
          </a:xfrm>
          <a:prstGeom prst="rect">
            <a:avLst/>
          </a:prstGeom>
          <a:noFill/>
        </p:spPr>
        <p:txBody>
          <a:bodyPr wrap="square" rtlCol="0">
            <a:spAutoFit/>
          </a:bodyPr>
          <a:lstStyle/>
          <a:p>
            <a:r>
              <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 REDUCE DUST</a:t>
            </a:r>
            <a:endPar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27" name="Rectangle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75360" y="2888615"/>
            <a:ext cx="2012315" cy="755015"/>
          </a:xfrm>
          <a:prstGeom prst="rect">
            <a:avLst/>
          </a:prstGeom>
        </p:spPr>
        <p:txBody>
          <a:bodyPr wrap="square">
            <a:spAutoFit/>
          </a:bodyPr>
          <a:lstStyle/>
          <a:p>
            <a:pPr>
              <a:lnSpc>
                <a:spcPct val="120000"/>
              </a:lnSpc>
            </a:pPr>
            <a:r>
              <a:rPr lang="id-ID"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特殊钢带结构设计，可减少灰尘，可用于洁净室内</a:t>
            </a:r>
            <a:r>
              <a:rPr lang="zh-CN" altLang="id-ID"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环境。</a:t>
            </a:r>
            <a:endParaRPr lang="id-ID"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a:p>
            <a:pPr>
              <a:lnSpc>
                <a:spcPct val="120000"/>
              </a:lnSpc>
            </a:pPr>
            <a:endParaRPr lang="id-ID"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grpSp>
        <p:nvGrpSpPr>
          <p:cNvPr id="3" name="Group 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503152" y="3808248"/>
            <a:ext cx="321124" cy="321124"/>
            <a:chOff x="6178147" y="3845527"/>
            <a:chExt cx="356910" cy="356910"/>
          </a:xfrm>
        </p:grpSpPr>
        <p:sp>
          <p:nvSpPr>
            <p:cNvPr id="28" name="Oval 27"/>
            <p:cNvSpPr/>
            <p:nvPr/>
          </p:nvSpPr>
          <p:spPr>
            <a:xfrm>
              <a:off x="6178147" y="3845527"/>
              <a:ext cx="356910" cy="3569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32" name="Group 31"/>
            <p:cNvGrpSpPr/>
            <p:nvPr/>
          </p:nvGrpSpPr>
          <p:grpSpPr>
            <a:xfrm>
              <a:off x="6282710" y="3916269"/>
              <a:ext cx="148150" cy="215425"/>
              <a:chOff x="10146507" y="3505994"/>
              <a:chExt cx="319881" cy="465138"/>
            </a:xfrm>
            <a:solidFill>
              <a:schemeClr val="bg1"/>
            </a:solidFill>
          </p:grpSpPr>
          <p:sp>
            <p:nvSpPr>
              <p:cNvPr id="33" name="AutoShape 30"/>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 name="AutoShape 31"/>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grpSp>
        <p:nvGrpSpPr>
          <p:cNvPr id="2" name="Group 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480292" y="2467524"/>
            <a:ext cx="321124" cy="321124"/>
            <a:chOff x="6178147" y="1533882"/>
            <a:chExt cx="356910" cy="356910"/>
          </a:xfrm>
        </p:grpSpPr>
        <p:sp>
          <p:nvSpPr>
            <p:cNvPr id="19" name="Oval 18"/>
            <p:cNvSpPr/>
            <p:nvPr/>
          </p:nvSpPr>
          <p:spPr>
            <a:xfrm>
              <a:off x="6178147" y="1533882"/>
              <a:ext cx="356910" cy="3569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35" name="Group 34"/>
            <p:cNvGrpSpPr/>
            <p:nvPr/>
          </p:nvGrpSpPr>
          <p:grpSpPr>
            <a:xfrm>
              <a:off x="6282710" y="1604624"/>
              <a:ext cx="147783" cy="215425"/>
              <a:chOff x="3582988" y="3510757"/>
              <a:chExt cx="319088" cy="465138"/>
            </a:xfrm>
            <a:solidFill>
              <a:schemeClr val="bg1"/>
            </a:solidFill>
          </p:grpSpPr>
          <p:sp>
            <p:nvSpPr>
              <p:cNvPr id="3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sp>
        <p:nvSpPr>
          <p:cNvPr id="4"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5" name="图片 4" descr="未标题-1-恢复的00--=="/>
          <p:cNvPicPr>
            <a:picLocks noChangeAspect="1"/>
          </p:cNvPicPr>
          <p:nvPr/>
        </p:nvPicPr>
        <p:blipFill>
          <a:blip r:embed="rId2"/>
          <a:stretch>
            <a:fillRect/>
          </a:stretch>
        </p:blipFill>
        <p:spPr>
          <a:xfrm>
            <a:off x="5678170" y="464820"/>
            <a:ext cx="5310505" cy="4025265"/>
          </a:xfrm>
          <a:prstGeom prst="rect">
            <a:avLst/>
          </a:prstGeom>
        </p:spPr>
      </p:pic>
      <p:pic>
        <p:nvPicPr>
          <p:cNvPr id="18" name="图片 17" descr="未标题-1-恢复的00--=="/>
          <p:cNvPicPr>
            <a:picLocks noChangeAspect="1"/>
          </p:cNvPicPr>
          <p:nvPr>
            <p:custDataLst>
              <p:tags r:id="rId3"/>
            </p:custDataLst>
          </p:nvPr>
        </p:nvPicPr>
        <p:blipFill>
          <a:blip r:embed="rId2"/>
          <a:stretch>
            <a:fillRect/>
          </a:stretch>
        </p:blipFill>
        <p:spPr>
          <a:xfrm>
            <a:off x="7284720" y="1085215"/>
            <a:ext cx="4427855" cy="3356610"/>
          </a:xfrm>
          <a:prstGeom prst="rect">
            <a:avLst/>
          </a:prstGeom>
        </p:spPr>
      </p:pic>
      <p:sp>
        <p:nvSpPr>
          <p:cNvPr id="11" name="TextBox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840595" y="3807408"/>
            <a:ext cx="3951122" cy="368300"/>
          </a:xfrm>
          <a:prstGeom prst="rect">
            <a:avLst/>
          </a:prstGeom>
          <a:noFill/>
        </p:spPr>
        <p:txBody>
          <a:bodyPr wrap="square" rtlCol="0">
            <a:spAutoFit/>
          </a:bodyPr>
          <a:p>
            <a:r>
              <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 刚性强化</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20" name="TextBox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000125" y="3580765"/>
            <a:ext cx="2769235" cy="245110"/>
          </a:xfrm>
          <a:prstGeom prst="rect">
            <a:avLst/>
          </a:prstGeom>
          <a:noFill/>
        </p:spPr>
        <p:txBody>
          <a:bodyPr wrap="square" rtlCol="0">
            <a:spAutoFit/>
          </a:bodyPr>
          <a:p>
            <a:r>
              <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RIGIDNESS IMPROVED</a:t>
            </a:r>
            <a:endPar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21" name="Rectangle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75360" y="4175760"/>
            <a:ext cx="2012315" cy="975995"/>
          </a:xfrm>
          <a:prstGeom prst="rect">
            <a:avLst/>
          </a:prstGeom>
        </p:spPr>
        <p:txBody>
          <a:bodyPr wrap="square">
            <a:spAutoFit/>
          </a:bodyPr>
          <a:p>
            <a:pPr algn="l">
              <a:lnSpc>
                <a:spcPct val="120000"/>
              </a:lnSpc>
            </a:pPr>
            <a:r>
              <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使用钢滑座一体成型，高强度、高寿命，改善原始分体</a:t>
            </a:r>
            <a:endPar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a:p>
            <a:pPr algn="l">
              <a:lnSpc>
                <a:spcPct val="120000"/>
              </a:lnSpc>
            </a:pPr>
            <a:r>
              <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滑座刚性差问题。</a:t>
            </a:r>
            <a:endPar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a:p>
            <a:pPr algn="l">
              <a:lnSpc>
                <a:spcPct val="120000"/>
              </a:lnSpc>
            </a:pPr>
            <a:endParaRPr lang="id-ID"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sp>
        <p:nvSpPr>
          <p:cNvPr id="23" name="TextBox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699625" y="5298388"/>
            <a:ext cx="3951122" cy="368300"/>
          </a:xfrm>
          <a:prstGeom prst="rect">
            <a:avLst/>
          </a:prstGeom>
          <a:noFill/>
        </p:spPr>
        <p:txBody>
          <a:bodyPr wrap="square" rtlCol="0">
            <a:spAutoFit/>
          </a:bodyPr>
          <a:p>
            <a:r>
              <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  体积更小</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25" name="TextBox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955040" y="5074285"/>
            <a:ext cx="2769235" cy="245110"/>
          </a:xfrm>
          <a:prstGeom prst="rect">
            <a:avLst/>
          </a:prstGeom>
          <a:noFill/>
        </p:spPr>
        <p:txBody>
          <a:bodyPr wrap="square" rtlCol="0">
            <a:spAutoFit/>
          </a:bodyPr>
          <a:p>
            <a:r>
              <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SMALLER SIZE</a:t>
            </a:r>
            <a:endPar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38" name="Rectangle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75360" y="5666740"/>
            <a:ext cx="2012315" cy="755015"/>
          </a:xfrm>
          <a:prstGeom prst="rect">
            <a:avLst/>
          </a:prstGeom>
        </p:spPr>
        <p:txBody>
          <a:bodyPr wrap="square">
            <a:spAutoFit/>
          </a:bodyPr>
          <a:p>
            <a:pPr algn="l">
              <a:lnSpc>
                <a:spcPct val="120000"/>
              </a:lnSpc>
            </a:pPr>
            <a:r>
              <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宽度缩小，让设备安装所需空间更小。</a:t>
            </a:r>
            <a:endPar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a:p>
            <a:pPr algn="l">
              <a:lnSpc>
                <a:spcPct val="120000"/>
              </a:lnSpc>
            </a:pPr>
            <a:endParaRPr lang="id-ID"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grpSp>
        <p:nvGrpSpPr>
          <p:cNvPr id="39" name="Group 1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3816985" y="5325110"/>
            <a:ext cx="310515" cy="310515"/>
            <a:chOff x="880068" y="1539138"/>
            <a:chExt cx="517471" cy="517471"/>
          </a:xfrm>
        </p:grpSpPr>
        <p:sp>
          <p:nvSpPr>
            <p:cNvPr id="40" name="Oval 15"/>
            <p:cNvSpPr/>
            <p:nvPr/>
          </p:nvSpPr>
          <p:spPr>
            <a:xfrm>
              <a:off x="880068" y="1539138"/>
              <a:ext cx="517471" cy="5174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41" name="Group 12"/>
            <p:cNvGrpSpPr/>
            <p:nvPr/>
          </p:nvGrpSpPr>
          <p:grpSpPr>
            <a:xfrm>
              <a:off x="1027295" y="1686365"/>
              <a:ext cx="223015" cy="223015"/>
              <a:chOff x="8204317" y="2115665"/>
              <a:chExt cx="464344" cy="464344"/>
            </a:xfrm>
            <a:solidFill>
              <a:schemeClr val="bg1"/>
            </a:solidFill>
          </p:grpSpPr>
          <p:sp>
            <p:nvSpPr>
              <p:cNvPr id="42"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3"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sp>
        <p:nvSpPr>
          <p:cNvPr id="44" name="TextBox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061315" y="5301563"/>
            <a:ext cx="3951122" cy="368300"/>
          </a:xfrm>
          <a:prstGeom prst="rect">
            <a:avLst/>
          </a:prstGeom>
          <a:noFill/>
        </p:spPr>
        <p:txBody>
          <a:bodyPr wrap="square" rtlCol="0">
            <a:spAutoFit/>
          </a:bodyPr>
          <a:p>
            <a:r>
              <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 等高直线度</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10" name="TextBox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4196715" y="5100955"/>
            <a:ext cx="2769235" cy="245110"/>
          </a:xfrm>
          <a:prstGeom prst="rect">
            <a:avLst/>
          </a:prstGeom>
          <a:noFill/>
        </p:spPr>
        <p:txBody>
          <a:bodyPr wrap="square" rtlCol="0">
            <a:spAutoFit/>
          </a:bodyPr>
          <a:p>
            <a:r>
              <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FLAT STRAIGHTNESS </a:t>
            </a:r>
            <a:endPar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12" name="Rectangle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4188460" y="5665470"/>
            <a:ext cx="2012315" cy="533400"/>
          </a:xfrm>
          <a:prstGeom prst="rect">
            <a:avLst/>
          </a:prstGeom>
        </p:spPr>
        <p:txBody>
          <a:bodyPr wrap="square">
            <a:spAutoFit/>
          </a:bodyPr>
          <a:p>
            <a:pPr algn="l">
              <a:lnSpc>
                <a:spcPct val="120000"/>
              </a:lnSpc>
            </a:pPr>
            <a:r>
              <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导轨嵌入本体内研磨，行走等高直线度可达±0.02mm</a:t>
            </a:r>
            <a:endPar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grpSp>
        <p:nvGrpSpPr>
          <p:cNvPr id="29" name="Group 1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6835775" y="5346065"/>
            <a:ext cx="310515" cy="310515"/>
            <a:chOff x="880068" y="1539138"/>
            <a:chExt cx="517471" cy="517471"/>
          </a:xfrm>
        </p:grpSpPr>
        <p:sp>
          <p:nvSpPr>
            <p:cNvPr id="30" name="Oval 15"/>
            <p:cNvSpPr/>
            <p:nvPr/>
          </p:nvSpPr>
          <p:spPr>
            <a:xfrm>
              <a:off x="880068" y="1539138"/>
              <a:ext cx="517471" cy="5174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31" name="Group 12"/>
            <p:cNvGrpSpPr/>
            <p:nvPr/>
          </p:nvGrpSpPr>
          <p:grpSpPr>
            <a:xfrm>
              <a:off x="1027295" y="1686365"/>
              <a:ext cx="223015" cy="223015"/>
              <a:chOff x="8204317" y="2115665"/>
              <a:chExt cx="464344" cy="464344"/>
            </a:xfrm>
            <a:solidFill>
              <a:schemeClr val="bg1"/>
            </a:solidFill>
          </p:grpSpPr>
          <p:sp>
            <p:nvSpPr>
              <p:cNvPr id="45"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6"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sp>
        <p:nvSpPr>
          <p:cNvPr id="47" name="TextBox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7009130" y="5307965"/>
            <a:ext cx="1814830" cy="368300"/>
          </a:xfrm>
          <a:prstGeom prst="rect">
            <a:avLst/>
          </a:prstGeom>
          <a:noFill/>
        </p:spPr>
        <p:txBody>
          <a:bodyPr wrap="square" rtlCol="0">
            <a:spAutoFit/>
          </a:bodyPr>
          <a:p>
            <a:r>
              <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  自润滑结构</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49" name="TextBox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7270750" y="4970145"/>
            <a:ext cx="2769235" cy="398780"/>
          </a:xfrm>
          <a:prstGeom prst="rect">
            <a:avLst/>
          </a:prstGeom>
          <a:noFill/>
        </p:spPr>
        <p:txBody>
          <a:bodyPr wrap="square" rtlCol="0">
            <a:spAutoFit/>
          </a:bodyPr>
          <a:p>
            <a:pPr algn="l"/>
            <a:r>
              <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SELF-LUBRICATING CONSTRUCTION </a:t>
            </a:r>
            <a:endPar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50" name="Rectangle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7282815" y="5649595"/>
            <a:ext cx="2012315" cy="533400"/>
          </a:xfrm>
          <a:prstGeom prst="rect">
            <a:avLst/>
          </a:prstGeom>
        </p:spPr>
        <p:txBody>
          <a:bodyPr wrap="square">
            <a:spAutoFit/>
          </a:bodyPr>
          <a:p>
            <a:pPr algn="l">
              <a:lnSpc>
                <a:spcPct val="120000"/>
              </a:lnSpc>
            </a:pPr>
            <a:r>
              <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自润滑结构设计，可实现轻负载30000km免维护。</a:t>
            </a:r>
            <a:endPar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grpSp>
        <p:nvGrpSpPr>
          <p:cNvPr id="51" name="Group 1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9696450" y="5319395"/>
            <a:ext cx="310515" cy="310515"/>
            <a:chOff x="880068" y="1539138"/>
            <a:chExt cx="517471" cy="517471"/>
          </a:xfrm>
        </p:grpSpPr>
        <p:sp>
          <p:nvSpPr>
            <p:cNvPr id="52" name="Oval 15"/>
            <p:cNvSpPr/>
            <p:nvPr/>
          </p:nvSpPr>
          <p:spPr>
            <a:xfrm>
              <a:off x="880068" y="1539138"/>
              <a:ext cx="517471" cy="5174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53" name="Group 12"/>
            <p:cNvGrpSpPr/>
            <p:nvPr/>
          </p:nvGrpSpPr>
          <p:grpSpPr>
            <a:xfrm>
              <a:off x="1027295" y="1686365"/>
              <a:ext cx="223015" cy="223015"/>
              <a:chOff x="8204317" y="2115665"/>
              <a:chExt cx="464344" cy="464344"/>
            </a:xfrm>
            <a:solidFill>
              <a:schemeClr val="bg1"/>
            </a:solidFill>
          </p:grpSpPr>
          <p:sp>
            <p:nvSpPr>
              <p:cNvPr id="54"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5"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sp>
        <p:nvSpPr>
          <p:cNvPr id="56" name="TextBox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9820910" y="5281930"/>
            <a:ext cx="1814830" cy="368300"/>
          </a:xfrm>
          <a:prstGeom prst="rect">
            <a:avLst/>
          </a:prstGeom>
          <a:noFill/>
        </p:spPr>
        <p:txBody>
          <a:bodyPr wrap="square" rtlCol="0">
            <a:spAutoFit/>
          </a:bodyPr>
          <a:p>
            <a:r>
              <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  自润滑结构</a:t>
            </a:r>
            <a:endParaRPr lang="id-ID"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57" name="TextBox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0085705" y="5089525"/>
            <a:ext cx="2769235" cy="245110"/>
          </a:xfrm>
          <a:prstGeom prst="rect">
            <a:avLst/>
          </a:prstGeom>
          <a:noFill/>
        </p:spPr>
        <p:txBody>
          <a:bodyPr wrap="square" rtlCol="0">
            <a:spAutoFit/>
          </a:bodyPr>
          <a:p>
            <a:pPr algn="l"/>
            <a:r>
              <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EASY TO MAINTAIN </a:t>
            </a:r>
            <a:endParaRPr lang="id-ID" sz="1000" b="1" spc="300" dirty="0">
              <a:solidFill>
                <a:schemeClr val="accent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58" name="Rectangle 2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076815" y="5665470"/>
            <a:ext cx="2012315" cy="533400"/>
          </a:xfrm>
          <a:prstGeom prst="rect">
            <a:avLst/>
          </a:prstGeom>
        </p:spPr>
        <p:txBody>
          <a:bodyPr wrap="square">
            <a:spAutoFit/>
          </a:bodyPr>
          <a:p>
            <a:pPr algn="l">
              <a:lnSpc>
                <a:spcPct val="120000"/>
              </a:lnSpc>
            </a:pPr>
            <a:r>
              <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全系列皆可外部注油，无需拆盖。</a:t>
            </a:r>
            <a:endParaRPr sz="1200" dirty="0">
              <a:solidFill>
                <a:schemeClr val="bg1"/>
              </a:solidFill>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6800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par>
                                <p:cTn id="14" presetID="2" presetClass="entr" presetSubtype="8" decel="6800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decel="68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6800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par>
                                <p:cTn id="28" presetID="2" presetClass="entr" presetSubtype="2" decel="68000" fill="hold" grpId="0" nodeType="withEffect">
                                  <p:stCondLst>
                                    <p:cond delay="25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par>
                                <p:cTn id="32" presetID="2" presetClass="entr" presetSubtype="2" decel="68000" fill="hold" grpId="0" nodeType="withEffect">
                                  <p:stCondLst>
                                    <p:cond delay="50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1+#ppt_w/2"/>
                                          </p:val>
                                        </p:tav>
                                        <p:tav tm="100000">
                                          <p:val>
                                            <p:strVal val="#ppt_x"/>
                                          </p:val>
                                        </p:tav>
                                      </p:tavLst>
                                    </p:anim>
                                    <p:anim calcmode="lin" valueType="num">
                                      <p:cBhvr additive="base">
                                        <p:cTn id="35" dur="500" fill="hold"/>
                                        <p:tgtEl>
                                          <p:spTgt spid="2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decel="6800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1+#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 presetClass="entr" presetSubtype="2" decel="68000" fill="hold" grpId="0" nodeType="withEffect">
                                  <p:stCondLst>
                                    <p:cond delay="25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decel="6800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1+#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par>
                                <p:cTn id="50" presetID="2" presetClass="entr" presetSubtype="2" decel="68000" fill="hold" grpId="0" nodeType="withEffect">
                                  <p:stCondLst>
                                    <p:cond delay="5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1+#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2" decel="68000" fill="hold" grpId="0" nodeType="withEffect">
                                  <p:stCondLst>
                                    <p:cond delay="25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2" presetClass="entr" presetSubtype="2" decel="6800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1+#ppt_w/2"/>
                                          </p:val>
                                        </p:tav>
                                        <p:tav tm="100000">
                                          <p:val>
                                            <p:strVal val="#ppt_x"/>
                                          </p:val>
                                        </p:tav>
                                      </p:tavLst>
                                    </p:anim>
                                    <p:anim calcmode="lin" valueType="num">
                                      <p:cBhvr additive="base">
                                        <p:cTn id="62" dur="500" fill="hold"/>
                                        <p:tgtEl>
                                          <p:spTgt spid="25"/>
                                        </p:tgtEl>
                                        <p:attrNameLst>
                                          <p:attrName>ppt_y</p:attrName>
                                        </p:attrNameLst>
                                      </p:cBhvr>
                                      <p:tavLst>
                                        <p:tav tm="0">
                                          <p:val>
                                            <p:strVal val="#ppt_y"/>
                                          </p:val>
                                        </p:tav>
                                        <p:tav tm="100000">
                                          <p:val>
                                            <p:strVal val="#ppt_y"/>
                                          </p:val>
                                        </p:tav>
                                      </p:tavLst>
                                    </p:anim>
                                  </p:childTnLst>
                                </p:cTn>
                              </p:par>
                              <p:par>
                                <p:cTn id="63" presetID="2" presetClass="entr" presetSubtype="2" decel="68000" fill="hold" grpId="0" nodeType="withEffect">
                                  <p:stCondLst>
                                    <p:cond delay="500"/>
                                  </p:stCondLst>
                                  <p:childTnLst>
                                    <p:set>
                                      <p:cBhvr>
                                        <p:cTn id="64" dur="1" fill="hold">
                                          <p:stCondLst>
                                            <p:cond delay="0"/>
                                          </p:stCondLst>
                                        </p:cTn>
                                        <p:tgtEl>
                                          <p:spTgt spid="38"/>
                                        </p:tgtEl>
                                        <p:attrNameLst>
                                          <p:attrName>style.visibility</p:attrName>
                                        </p:attrNameLst>
                                      </p:cBhvr>
                                      <p:to>
                                        <p:strVal val="visible"/>
                                      </p:to>
                                    </p:set>
                                    <p:anim calcmode="lin" valueType="num">
                                      <p:cBhvr additive="base">
                                        <p:cTn id="65" dur="500" fill="hold"/>
                                        <p:tgtEl>
                                          <p:spTgt spid="38"/>
                                        </p:tgtEl>
                                        <p:attrNameLst>
                                          <p:attrName>ppt_x</p:attrName>
                                        </p:attrNameLst>
                                      </p:cBhvr>
                                      <p:tavLst>
                                        <p:tav tm="0">
                                          <p:val>
                                            <p:strVal val="1+#ppt_w/2"/>
                                          </p:val>
                                        </p:tav>
                                        <p:tav tm="100000">
                                          <p:val>
                                            <p:strVal val="#ppt_x"/>
                                          </p:val>
                                        </p:tav>
                                      </p:tavLst>
                                    </p:anim>
                                    <p:anim calcmode="lin" valueType="num">
                                      <p:cBhvr additive="base">
                                        <p:cTn id="66" dur="500" fill="hold"/>
                                        <p:tgtEl>
                                          <p:spTgt spid="38"/>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2" presetClass="entr" presetSubtype="8" decel="68000"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fill="hold"/>
                                        <p:tgtEl>
                                          <p:spTgt spid="39"/>
                                        </p:tgtEl>
                                        <p:attrNameLst>
                                          <p:attrName>ppt_x</p:attrName>
                                        </p:attrNameLst>
                                      </p:cBhvr>
                                      <p:tavLst>
                                        <p:tav tm="0">
                                          <p:val>
                                            <p:strVal val="0-#ppt_w/2"/>
                                          </p:val>
                                        </p:tav>
                                        <p:tav tm="100000">
                                          <p:val>
                                            <p:strVal val="#ppt_x"/>
                                          </p:val>
                                        </p:tav>
                                      </p:tavLst>
                                    </p:anim>
                                    <p:anim calcmode="lin" valueType="num">
                                      <p:cBhvr additive="base">
                                        <p:cTn id="71" dur="500" fill="hold"/>
                                        <p:tgtEl>
                                          <p:spTgt spid="39"/>
                                        </p:tgtEl>
                                        <p:attrNameLst>
                                          <p:attrName>ppt_y</p:attrName>
                                        </p:attrNameLst>
                                      </p:cBhvr>
                                      <p:tavLst>
                                        <p:tav tm="0">
                                          <p:val>
                                            <p:strVal val="#ppt_y"/>
                                          </p:val>
                                        </p:tav>
                                        <p:tav tm="100000">
                                          <p:val>
                                            <p:strVal val="#ppt_y"/>
                                          </p:val>
                                        </p:tav>
                                      </p:tavLst>
                                    </p:anim>
                                  </p:childTnLst>
                                </p:cTn>
                              </p:par>
                              <p:par>
                                <p:cTn id="72" presetID="2" presetClass="entr" presetSubtype="2" decel="68000" fill="hold" grpId="0" nodeType="withEffect">
                                  <p:stCondLst>
                                    <p:cond delay="250"/>
                                  </p:stCondLst>
                                  <p:childTnLst>
                                    <p:set>
                                      <p:cBhvr>
                                        <p:cTn id="73" dur="1" fill="hold">
                                          <p:stCondLst>
                                            <p:cond delay="0"/>
                                          </p:stCondLst>
                                        </p:cTn>
                                        <p:tgtEl>
                                          <p:spTgt spid="44"/>
                                        </p:tgtEl>
                                        <p:attrNameLst>
                                          <p:attrName>style.visibility</p:attrName>
                                        </p:attrNameLst>
                                      </p:cBhvr>
                                      <p:to>
                                        <p:strVal val="visible"/>
                                      </p:to>
                                    </p:set>
                                    <p:anim calcmode="lin" valueType="num">
                                      <p:cBhvr additive="base">
                                        <p:cTn id="74" dur="500" fill="hold"/>
                                        <p:tgtEl>
                                          <p:spTgt spid="44"/>
                                        </p:tgtEl>
                                        <p:attrNameLst>
                                          <p:attrName>ppt_x</p:attrName>
                                        </p:attrNameLst>
                                      </p:cBhvr>
                                      <p:tavLst>
                                        <p:tav tm="0">
                                          <p:val>
                                            <p:strVal val="1+#ppt_w/2"/>
                                          </p:val>
                                        </p:tav>
                                        <p:tav tm="100000">
                                          <p:val>
                                            <p:strVal val="#ppt_x"/>
                                          </p:val>
                                        </p:tav>
                                      </p:tavLst>
                                    </p:anim>
                                    <p:anim calcmode="lin" valueType="num">
                                      <p:cBhvr additive="base">
                                        <p:cTn id="75" dur="500" fill="hold"/>
                                        <p:tgtEl>
                                          <p:spTgt spid="44"/>
                                        </p:tgtEl>
                                        <p:attrNameLst>
                                          <p:attrName>ppt_y</p:attrName>
                                        </p:attrNameLst>
                                      </p:cBhvr>
                                      <p:tavLst>
                                        <p:tav tm="0">
                                          <p:val>
                                            <p:strVal val="#ppt_y"/>
                                          </p:val>
                                        </p:tav>
                                        <p:tav tm="100000">
                                          <p:val>
                                            <p:strVal val="#ppt_y"/>
                                          </p:val>
                                        </p:tav>
                                      </p:tavLst>
                                    </p:anim>
                                  </p:childTnLst>
                                </p:cTn>
                              </p:par>
                            </p:childTnLst>
                          </p:cTn>
                        </p:par>
                        <p:par>
                          <p:cTn id="76" fill="hold">
                            <p:stCondLst>
                              <p:cond delay="4000"/>
                            </p:stCondLst>
                            <p:childTnLst>
                              <p:par>
                                <p:cTn id="77" presetID="2" presetClass="entr" presetSubtype="2" decel="6800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1+#ppt_w/2"/>
                                          </p:val>
                                        </p:tav>
                                        <p:tav tm="100000">
                                          <p:val>
                                            <p:strVal val="#ppt_x"/>
                                          </p:val>
                                        </p:tav>
                                      </p:tavLst>
                                    </p:anim>
                                    <p:anim calcmode="lin" valueType="num">
                                      <p:cBhvr additive="base">
                                        <p:cTn id="80" dur="500" fill="hold"/>
                                        <p:tgtEl>
                                          <p:spTgt spid="10"/>
                                        </p:tgtEl>
                                        <p:attrNameLst>
                                          <p:attrName>ppt_y</p:attrName>
                                        </p:attrNameLst>
                                      </p:cBhvr>
                                      <p:tavLst>
                                        <p:tav tm="0">
                                          <p:val>
                                            <p:strVal val="#ppt_y"/>
                                          </p:val>
                                        </p:tav>
                                        <p:tav tm="100000">
                                          <p:val>
                                            <p:strVal val="#ppt_y"/>
                                          </p:val>
                                        </p:tav>
                                      </p:tavLst>
                                    </p:anim>
                                  </p:childTnLst>
                                </p:cTn>
                              </p:par>
                              <p:par>
                                <p:cTn id="81" presetID="2" presetClass="entr" presetSubtype="2" decel="68000" fill="hold" grpId="0" nodeType="withEffect">
                                  <p:stCondLst>
                                    <p:cond delay="500"/>
                                  </p:stCondLst>
                                  <p:childTnLst>
                                    <p:set>
                                      <p:cBhvr>
                                        <p:cTn id="82" dur="1" fill="hold">
                                          <p:stCondLst>
                                            <p:cond delay="0"/>
                                          </p:stCondLst>
                                        </p:cTn>
                                        <p:tgtEl>
                                          <p:spTgt spid="12"/>
                                        </p:tgtEl>
                                        <p:attrNameLst>
                                          <p:attrName>style.visibility</p:attrName>
                                        </p:attrNameLst>
                                      </p:cBhvr>
                                      <p:to>
                                        <p:strVal val="visible"/>
                                      </p:to>
                                    </p:set>
                                    <p:anim calcmode="lin" valueType="num">
                                      <p:cBhvr additive="base">
                                        <p:cTn id="83" dur="500" fill="hold"/>
                                        <p:tgtEl>
                                          <p:spTgt spid="12"/>
                                        </p:tgtEl>
                                        <p:attrNameLst>
                                          <p:attrName>ppt_x</p:attrName>
                                        </p:attrNameLst>
                                      </p:cBhvr>
                                      <p:tavLst>
                                        <p:tav tm="0">
                                          <p:val>
                                            <p:strVal val="1+#ppt_w/2"/>
                                          </p:val>
                                        </p:tav>
                                        <p:tav tm="100000">
                                          <p:val>
                                            <p:strVal val="#ppt_x"/>
                                          </p:val>
                                        </p:tav>
                                      </p:tavLst>
                                    </p:anim>
                                    <p:anim calcmode="lin" valueType="num">
                                      <p:cBhvr additive="base">
                                        <p:cTn id="84" dur="500" fill="hold"/>
                                        <p:tgtEl>
                                          <p:spTgt spid="12"/>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2" presetClass="entr" presetSubtype="8" decel="68000"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additive="base">
                                        <p:cTn id="88" dur="500" fill="hold"/>
                                        <p:tgtEl>
                                          <p:spTgt spid="29"/>
                                        </p:tgtEl>
                                        <p:attrNameLst>
                                          <p:attrName>ppt_x</p:attrName>
                                        </p:attrNameLst>
                                      </p:cBhvr>
                                      <p:tavLst>
                                        <p:tav tm="0">
                                          <p:val>
                                            <p:strVal val="0-#ppt_w/2"/>
                                          </p:val>
                                        </p:tav>
                                        <p:tav tm="100000">
                                          <p:val>
                                            <p:strVal val="#ppt_x"/>
                                          </p:val>
                                        </p:tav>
                                      </p:tavLst>
                                    </p:anim>
                                    <p:anim calcmode="lin" valueType="num">
                                      <p:cBhvr additive="base">
                                        <p:cTn id="89" dur="500" fill="hold"/>
                                        <p:tgtEl>
                                          <p:spTgt spid="29"/>
                                        </p:tgtEl>
                                        <p:attrNameLst>
                                          <p:attrName>ppt_y</p:attrName>
                                        </p:attrNameLst>
                                      </p:cBhvr>
                                      <p:tavLst>
                                        <p:tav tm="0">
                                          <p:val>
                                            <p:strVal val="#ppt_y"/>
                                          </p:val>
                                        </p:tav>
                                        <p:tav tm="100000">
                                          <p:val>
                                            <p:strVal val="#ppt_y"/>
                                          </p:val>
                                        </p:tav>
                                      </p:tavLst>
                                    </p:anim>
                                  </p:childTnLst>
                                </p:cTn>
                              </p:par>
                              <p:par>
                                <p:cTn id="90" presetID="2" presetClass="entr" presetSubtype="2" decel="68000" fill="hold" grpId="0" nodeType="withEffect">
                                  <p:stCondLst>
                                    <p:cond delay="25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1+#ppt_w/2"/>
                                          </p:val>
                                        </p:tav>
                                        <p:tav tm="100000">
                                          <p:val>
                                            <p:strVal val="#ppt_x"/>
                                          </p:val>
                                        </p:tav>
                                      </p:tavLst>
                                    </p:anim>
                                    <p:anim calcmode="lin" valueType="num">
                                      <p:cBhvr additive="base">
                                        <p:cTn id="93" dur="500" fill="hold"/>
                                        <p:tgtEl>
                                          <p:spTgt spid="47"/>
                                        </p:tgtEl>
                                        <p:attrNameLst>
                                          <p:attrName>ppt_y</p:attrName>
                                        </p:attrNameLst>
                                      </p:cBhvr>
                                      <p:tavLst>
                                        <p:tav tm="0">
                                          <p:val>
                                            <p:strVal val="#ppt_y"/>
                                          </p:val>
                                        </p:tav>
                                        <p:tav tm="100000">
                                          <p:val>
                                            <p:strVal val="#ppt_y"/>
                                          </p:val>
                                        </p:tav>
                                      </p:tavLst>
                                    </p:anim>
                                  </p:childTnLst>
                                </p:cTn>
                              </p:par>
                            </p:childTnLst>
                          </p:cTn>
                        </p:par>
                        <p:par>
                          <p:cTn id="94" fill="hold">
                            <p:stCondLst>
                              <p:cond delay="5000"/>
                            </p:stCondLst>
                            <p:childTnLst>
                              <p:par>
                                <p:cTn id="95" presetID="2" presetClass="entr" presetSubtype="2" decel="68000"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1+#ppt_w/2"/>
                                          </p:val>
                                        </p:tav>
                                        <p:tav tm="100000">
                                          <p:val>
                                            <p:strVal val="#ppt_x"/>
                                          </p:val>
                                        </p:tav>
                                      </p:tavLst>
                                    </p:anim>
                                    <p:anim calcmode="lin" valueType="num">
                                      <p:cBhvr additive="base">
                                        <p:cTn id="98" dur="500" fill="hold"/>
                                        <p:tgtEl>
                                          <p:spTgt spid="49"/>
                                        </p:tgtEl>
                                        <p:attrNameLst>
                                          <p:attrName>ppt_y</p:attrName>
                                        </p:attrNameLst>
                                      </p:cBhvr>
                                      <p:tavLst>
                                        <p:tav tm="0">
                                          <p:val>
                                            <p:strVal val="#ppt_y"/>
                                          </p:val>
                                        </p:tav>
                                        <p:tav tm="100000">
                                          <p:val>
                                            <p:strVal val="#ppt_y"/>
                                          </p:val>
                                        </p:tav>
                                      </p:tavLst>
                                    </p:anim>
                                  </p:childTnLst>
                                </p:cTn>
                              </p:par>
                              <p:par>
                                <p:cTn id="99" presetID="2" presetClass="entr" presetSubtype="2" decel="68000" fill="hold" grpId="0" nodeType="withEffect">
                                  <p:stCondLst>
                                    <p:cond delay="500"/>
                                  </p:stCondLst>
                                  <p:childTnLst>
                                    <p:set>
                                      <p:cBhvr>
                                        <p:cTn id="100" dur="1" fill="hold">
                                          <p:stCondLst>
                                            <p:cond delay="0"/>
                                          </p:stCondLst>
                                        </p:cTn>
                                        <p:tgtEl>
                                          <p:spTgt spid="50"/>
                                        </p:tgtEl>
                                        <p:attrNameLst>
                                          <p:attrName>style.visibility</p:attrName>
                                        </p:attrNameLst>
                                      </p:cBhvr>
                                      <p:to>
                                        <p:strVal val="visible"/>
                                      </p:to>
                                    </p:set>
                                    <p:anim calcmode="lin" valueType="num">
                                      <p:cBhvr additive="base">
                                        <p:cTn id="101" dur="500" fill="hold"/>
                                        <p:tgtEl>
                                          <p:spTgt spid="50"/>
                                        </p:tgtEl>
                                        <p:attrNameLst>
                                          <p:attrName>ppt_x</p:attrName>
                                        </p:attrNameLst>
                                      </p:cBhvr>
                                      <p:tavLst>
                                        <p:tav tm="0">
                                          <p:val>
                                            <p:strVal val="1+#ppt_w/2"/>
                                          </p:val>
                                        </p:tav>
                                        <p:tav tm="100000">
                                          <p:val>
                                            <p:strVal val="#ppt_x"/>
                                          </p:val>
                                        </p:tav>
                                      </p:tavLst>
                                    </p:anim>
                                    <p:anim calcmode="lin" valueType="num">
                                      <p:cBhvr additive="base">
                                        <p:cTn id="102" dur="500" fill="hold"/>
                                        <p:tgtEl>
                                          <p:spTgt spid="50"/>
                                        </p:tgtEl>
                                        <p:attrNameLst>
                                          <p:attrName>ppt_y</p:attrName>
                                        </p:attrNameLst>
                                      </p:cBhvr>
                                      <p:tavLst>
                                        <p:tav tm="0">
                                          <p:val>
                                            <p:strVal val="#ppt_y"/>
                                          </p:val>
                                        </p:tav>
                                        <p:tav tm="100000">
                                          <p:val>
                                            <p:strVal val="#ppt_y"/>
                                          </p:val>
                                        </p:tav>
                                      </p:tavLst>
                                    </p:anim>
                                  </p:childTnLst>
                                </p:cTn>
                              </p:par>
                            </p:childTnLst>
                          </p:cTn>
                        </p:par>
                        <p:par>
                          <p:cTn id="103" fill="hold">
                            <p:stCondLst>
                              <p:cond delay="5500"/>
                            </p:stCondLst>
                            <p:childTnLst>
                              <p:par>
                                <p:cTn id="104" presetID="2" presetClass="entr" presetSubtype="8" decel="68000" fill="hold" nodeType="afterEffect">
                                  <p:stCondLst>
                                    <p:cond delay="0"/>
                                  </p:stCondLst>
                                  <p:childTnLst>
                                    <p:set>
                                      <p:cBhvr>
                                        <p:cTn id="105" dur="1" fill="hold">
                                          <p:stCondLst>
                                            <p:cond delay="0"/>
                                          </p:stCondLst>
                                        </p:cTn>
                                        <p:tgtEl>
                                          <p:spTgt spid="51"/>
                                        </p:tgtEl>
                                        <p:attrNameLst>
                                          <p:attrName>style.visibility</p:attrName>
                                        </p:attrNameLst>
                                      </p:cBhvr>
                                      <p:to>
                                        <p:strVal val="visible"/>
                                      </p:to>
                                    </p:set>
                                    <p:anim calcmode="lin" valueType="num">
                                      <p:cBhvr additive="base">
                                        <p:cTn id="106" dur="500" fill="hold"/>
                                        <p:tgtEl>
                                          <p:spTgt spid="51"/>
                                        </p:tgtEl>
                                        <p:attrNameLst>
                                          <p:attrName>ppt_x</p:attrName>
                                        </p:attrNameLst>
                                      </p:cBhvr>
                                      <p:tavLst>
                                        <p:tav tm="0">
                                          <p:val>
                                            <p:strVal val="0-#ppt_w/2"/>
                                          </p:val>
                                        </p:tav>
                                        <p:tav tm="100000">
                                          <p:val>
                                            <p:strVal val="#ppt_x"/>
                                          </p:val>
                                        </p:tav>
                                      </p:tavLst>
                                    </p:anim>
                                    <p:anim calcmode="lin" valueType="num">
                                      <p:cBhvr additive="base">
                                        <p:cTn id="107" dur="500" fill="hold"/>
                                        <p:tgtEl>
                                          <p:spTgt spid="51"/>
                                        </p:tgtEl>
                                        <p:attrNameLst>
                                          <p:attrName>ppt_y</p:attrName>
                                        </p:attrNameLst>
                                      </p:cBhvr>
                                      <p:tavLst>
                                        <p:tav tm="0">
                                          <p:val>
                                            <p:strVal val="#ppt_y"/>
                                          </p:val>
                                        </p:tav>
                                        <p:tav tm="100000">
                                          <p:val>
                                            <p:strVal val="#ppt_y"/>
                                          </p:val>
                                        </p:tav>
                                      </p:tavLst>
                                    </p:anim>
                                  </p:childTnLst>
                                </p:cTn>
                              </p:par>
                              <p:par>
                                <p:cTn id="108" presetID="2" presetClass="entr" presetSubtype="2" decel="68000" fill="hold" grpId="0" nodeType="withEffect">
                                  <p:stCondLst>
                                    <p:cond delay="250"/>
                                  </p:stCondLst>
                                  <p:childTnLst>
                                    <p:set>
                                      <p:cBhvr>
                                        <p:cTn id="109" dur="1" fill="hold">
                                          <p:stCondLst>
                                            <p:cond delay="0"/>
                                          </p:stCondLst>
                                        </p:cTn>
                                        <p:tgtEl>
                                          <p:spTgt spid="56"/>
                                        </p:tgtEl>
                                        <p:attrNameLst>
                                          <p:attrName>style.visibility</p:attrName>
                                        </p:attrNameLst>
                                      </p:cBhvr>
                                      <p:to>
                                        <p:strVal val="visible"/>
                                      </p:to>
                                    </p:set>
                                    <p:anim calcmode="lin" valueType="num">
                                      <p:cBhvr additive="base">
                                        <p:cTn id="110" dur="500" fill="hold"/>
                                        <p:tgtEl>
                                          <p:spTgt spid="56"/>
                                        </p:tgtEl>
                                        <p:attrNameLst>
                                          <p:attrName>ppt_x</p:attrName>
                                        </p:attrNameLst>
                                      </p:cBhvr>
                                      <p:tavLst>
                                        <p:tav tm="0">
                                          <p:val>
                                            <p:strVal val="1+#ppt_w/2"/>
                                          </p:val>
                                        </p:tav>
                                        <p:tav tm="100000">
                                          <p:val>
                                            <p:strVal val="#ppt_x"/>
                                          </p:val>
                                        </p:tav>
                                      </p:tavLst>
                                    </p:anim>
                                    <p:anim calcmode="lin" valueType="num">
                                      <p:cBhvr additive="base">
                                        <p:cTn id="111" dur="500" fill="hold"/>
                                        <p:tgtEl>
                                          <p:spTgt spid="56"/>
                                        </p:tgtEl>
                                        <p:attrNameLst>
                                          <p:attrName>ppt_y</p:attrName>
                                        </p:attrNameLst>
                                      </p:cBhvr>
                                      <p:tavLst>
                                        <p:tav tm="0">
                                          <p:val>
                                            <p:strVal val="#ppt_y"/>
                                          </p:val>
                                        </p:tav>
                                        <p:tav tm="100000">
                                          <p:val>
                                            <p:strVal val="#ppt_y"/>
                                          </p:val>
                                        </p:tav>
                                      </p:tavLst>
                                    </p:anim>
                                  </p:childTnLst>
                                </p:cTn>
                              </p:par>
                            </p:childTnLst>
                          </p:cTn>
                        </p:par>
                        <p:par>
                          <p:cTn id="112" fill="hold">
                            <p:stCondLst>
                              <p:cond delay="6000"/>
                            </p:stCondLst>
                            <p:childTnLst>
                              <p:par>
                                <p:cTn id="113" presetID="2" presetClass="entr" presetSubtype="2" decel="68000" fill="hold" grpId="0" nodeType="after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1+#ppt_w/2"/>
                                          </p:val>
                                        </p:tav>
                                        <p:tav tm="100000">
                                          <p:val>
                                            <p:strVal val="#ppt_x"/>
                                          </p:val>
                                        </p:tav>
                                      </p:tavLst>
                                    </p:anim>
                                    <p:anim calcmode="lin" valueType="num">
                                      <p:cBhvr additive="base">
                                        <p:cTn id="116" dur="500" fill="hold"/>
                                        <p:tgtEl>
                                          <p:spTgt spid="57"/>
                                        </p:tgtEl>
                                        <p:attrNameLst>
                                          <p:attrName>ppt_y</p:attrName>
                                        </p:attrNameLst>
                                      </p:cBhvr>
                                      <p:tavLst>
                                        <p:tav tm="0">
                                          <p:val>
                                            <p:strVal val="#ppt_y"/>
                                          </p:val>
                                        </p:tav>
                                        <p:tav tm="100000">
                                          <p:val>
                                            <p:strVal val="#ppt_y"/>
                                          </p:val>
                                        </p:tav>
                                      </p:tavLst>
                                    </p:anim>
                                  </p:childTnLst>
                                </p:cTn>
                              </p:par>
                              <p:par>
                                <p:cTn id="117" presetID="2" presetClass="entr" presetSubtype="2" decel="68000" fill="hold" grpId="0" nodeType="withEffect">
                                  <p:stCondLst>
                                    <p:cond delay="50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500" fill="hold"/>
                                        <p:tgtEl>
                                          <p:spTgt spid="58"/>
                                        </p:tgtEl>
                                        <p:attrNameLst>
                                          <p:attrName>ppt_x</p:attrName>
                                        </p:attrNameLst>
                                      </p:cBhvr>
                                      <p:tavLst>
                                        <p:tav tm="0">
                                          <p:val>
                                            <p:strVal val="1+#ppt_w/2"/>
                                          </p:val>
                                        </p:tav>
                                        <p:tav tm="100000">
                                          <p:val>
                                            <p:strVal val="#ppt_x"/>
                                          </p:val>
                                        </p:tav>
                                      </p:tavLst>
                                    </p:anim>
                                    <p:anim calcmode="lin" valueType="num">
                                      <p:cBhvr additive="base">
                                        <p:cTn id="120"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4" grpId="0"/>
      <p:bldP spid="26" grpId="0"/>
      <p:bldP spid="27" grpId="0"/>
      <p:bldP spid="11" grpId="0"/>
      <p:bldP spid="20" grpId="0"/>
      <p:bldP spid="21" grpId="0"/>
      <p:bldP spid="23" grpId="0"/>
      <p:bldP spid="25" grpId="0"/>
      <p:bldP spid="38" grpId="0"/>
      <p:bldP spid="44" grpId="0"/>
      <p:bldP spid="10" grpId="0"/>
      <p:bldP spid="12" grpId="0"/>
      <p:bldP spid="47" grpId="0"/>
      <p:bldP spid="49" grpId="0"/>
      <p:bldP spid="50" grpId="0"/>
      <p:bldP spid="56" grpId="0"/>
      <p:bldP spid="57"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descr="C:\Users\jie.liang\Desktop\01211860cac6cf11013f47204fca0c.png@1280w_1l_2o_100sh.png01211860cac6cf11013f47204fca0c.png@1280w_1l_2o_100sh"/>
          <p:cNvPicPr>
            <a:picLocks noGrp="1" noChangeAspect="1"/>
          </p:cNvPicPr>
          <p:nvPr>
            <p:ph type="pic" sz="quarter" idx="10"/>
          </p:nvPr>
        </p:nvPicPr>
        <p:blipFill>
          <a:blip r:embed="rId1"/>
          <a:srcRect r="785" b="35773"/>
          <a:stretch>
            <a:fillRect/>
          </a:stretch>
        </p:blipFill>
        <p:spPr>
          <a:xfrm>
            <a:off x="3037840" y="-635"/>
            <a:ext cx="9154160" cy="3429635"/>
          </a:xfrm>
        </p:spPr>
      </p:pic>
      <p:sp>
        <p:nvSpPr>
          <p:cNvPr id="12" name="Rectangle 1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3429000"/>
            <a:ext cx="3053443" cy="3429000"/>
          </a:xfrm>
          <a:prstGeom prst="rect">
            <a:avLst/>
          </a:prstGeom>
          <a:solidFill>
            <a:schemeClr val="bg2">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Rectangle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0"/>
            <a:ext cx="3053443"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6" name="Rectangle 1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053443" y="3429000"/>
            <a:ext cx="3053443" cy="3429000"/>
          </a:xfrm>
          <a:prstGeom prst="rect">
            <a:avLst/>
          </a:prstGeom>
          <a:solidFill>
            <a:srgbClr val="DA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Rectangle 1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088471" y="3429000"/>
            <a:ext cx="3053443" cy="3429000"/>
          </a:xfrm>
          <a:prstGeom prst="rect">
            <a:avLst/>
          </a:prstGeom>
          <a:solidFill>
            <a:srgbClr val="DA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Rectangle 1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160329" y="3429000"/>
            <a:ext cx="3053443" cy="3429000"/>
          </a:xfrm>
          <a:prstGeom prst="rect">
            <a:avLst/>
          </a:prstGeom>
          <a:solidFill>
            <a:srgbClr val="DA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TextBox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293243" y="1052781"/>
            <a:ext cx="2235200" cy="1938020"/>
          </a:xfrm>
          <a:prstGeom prst="rect">
            <a:avLst/>
          </a:prstGeom>
          <a:noFill/>
        </p:spPr>
        <p:txBody>
          <a:bodyPr wrap="square" rtlCol="0">
            <a:spAutoFit/>
          </a:bodyPr>
          <a:lstStyle/>
          <a:p>
            <a:pPr algn="l"/>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客户案例</a:t>
            </a:r>
            <a:endParaRPr 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CUSTOMER</a:t>
            </a:r>
            <a:endPar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CASES</a:t>
            </a:r>
            <a:endPar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Freeform: Shap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854132" y="0"/>
            <a:ext cx="1337868" cy="3429000"/>
          </a:xfrm>
          <a:custGeom>
            <a:avLst/>
            <a:gdLst>
              <a:gd name="connsiteX0" fmla="*/ 588989 w 1504950"/>
              <a:gd name="connsiteY0" fmla="*/ 1319715 h 3429000"/>
              <a:gd name="connsiteX1" fmla="*/ 533211 w 1504950"/>
              <a:gd name="connsiteY1" fmla="*/ 1375543 h 3429000"/>
              <a:gd name="connsiteX2" fmla="*/ 546675 w 1504950"/>
              <a:gd name="connsiteY2" fmla="*/ 1417415 h 3429000"/>
              <a:gd name="connsiteX3" fmla="*/ 833257 w 1504950"/>
              <a:gd name="connsiteY3" fmla="*/ 1712507 h 3429000"/>
              <a:gd name="connsiteX4" fmla="*/ 546675 w 1504950"/>
              <a:gd name="connsiteY4" fmla="*/ 2023550 h 3429000"/>
              <a:gd name="connsiteX5" fmla="*/ 533211 w 1504950"/>
              <a:gd name="connsiteY5" fmla="*/ 2051464 h 3429000"/>
              <a:gd name="connsiteX6" fmla="*/ 588989 w 1504950"/>
              <a:gd name="connsiteY6" fmla="*/ 2107292 h 3429000"/>
              <a:gd name="connsiteX7" fmla="*/ 629380 w 1504950"/>
              <a:gd name="connsiteY7" fmla="*/ 2093335 h 3429000"/>
              <a:gd name="connsiteX8" fmla="*/ 956353 w 1504950"/>
              <a:gd name="connsiteY8" fmla="*/ 1756372 h 3429000"/>
              <a:gd name="connsiteX9" fmla="*/ 969817 w 1504950"/>
              <a:gd name="connsiteY9" fmla="*/ 1712507 h 3429000"/>
              <a:gd name="connsiteX10" fmla="*/ 956353 w 1504950"/>
              <a:gd name="connsiteY10" fmla="*/ 1670636 h 3429000"/>
              <a:gd name="connsiteX11" fmla="*/ 629380 w 1504950"/>
              <a:gd name="connsiteY11" fmla="*/ 1333672 h 3429000"/>
              <a:gd name="connsiteX12" fmla="*/ 588989 w 1504950"/>
              <a:gd name="connsiteY12" fmla="*/ 1319715 h 3429000"/>
              <a:gd name="connsiteX13" fmla="*/ 0 w 1504950"/>
              <a:gd name="connsiteY13" fmla="*/ 0 h 3429000"/>
              <a:gd name="connsiteX14" fmla="*/ 1504950 w 1504950"/>
              <a:gd name="connsiteY14" fmla="*/ 0 h 3429000"/>
              <a:gd name="connsiteX15" fmla="*/ 1504950 w 1504950"/>
              <a:gd name="connsiteY15" fmla="*/ 3429000 h 3429000"/>
              <a:gd name="connsiteX16" fmla="*/ 0 w 1504950"/>
              <a:gd name="connsiteY1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04950" h="3429000">
                <a:moveTo>
                  <a:pt x="588989" y="1319715"/>
                </a:moveTo>
                <a:cubicBezTo>
                  <a:pt x="562062" y="1319715"/>
                  <a:pt x="533211" y="1347629"/>
                  <a:pt x="533211" y="1375543"/>
                </a:cubicBezTo>
                <a:cubicBezTo>
                  <a:pt x="533211" y="1403457"/>
                  <a:pt x="546675" y="1417415"/>
                  <a:pt x="546675" y="1417415"/>
                </a:cubicBezTo>
                <a:cubicBezTo>
                  <a:pt x="833257" y="1712507"/>
                  <a:pt x="833257" y="1712507"/>
                  <a:pt x="833257" y="1712507"/>
                </a:cubicBezTo>
                <a:cubicBezTo>
                  <a:pt x="546675" y="2023550"/>
                  <a:pt x="546675" y="2023550"/>
                  <a:pt x="546675" y="2023550"/>
                </a:cubicBezTo>
                <a:cubicBezTo>
                  <a:pt x="533211" y="2023550"/>
                  <a:pt x="533211" y="2037507"/>
                  <a:pt x="533211" y="2051464"/>
                </a:cubicBezTo>
                <a:cubicBezTo>
                  <a:pt x="533211" y="2093335"/>
                  <a:pt x="562062" y="2107292"/>
                  <a:pt x="588989" y="2107292"/>
                </a:cubicBezTo>
                <a:cubicBezTo>
                  <a:pt x="602452" y="2107292"/>
                  <a:pt x="615916" y="2107292"/>
                  <a:pt x="629380" y="2093335"/>
                </a:cubicBezTo>
                <a:cubicBezTo>
                  <a:pt x="956353" y="1756372"/>
                  <a:pt x="956353" y="1756372"/>
                  <a:pt x="956353" y="1756372"/>
                </a:cubicBezTo>
                <a:cubicBezTo>
                  <a:pt x="969817" y="1742415"/>
                  <a:pt x="969817" y="1728458"/>
                  <a:pt x="969817" y="1712507"/>
                </a:cubicBezTo>
                <a:cubicBezTo>
                  <a:pt x="969817" y="1698550"/>
                  <a:pt x="969817" y="1684593"/>
                  <a:pt x="956353" y="1670636"/>
                </a:cubicBezTo>
                <a:cubicBezTo>
                  <a:pt x="629380" y="1333672"/>
                  <a:pt x="629380" y="1333672"/>
                  <a:pt x="629380" y="1333672"/>
                </a:cubicBezTo>
                <a:cubicBezTo>
                  <a:pt x="615916" y="1333672"/>
                  <a:pt x="602452" y="1319715"/>
                  <a:pt x="588989" y="1319715"/>
                </a:cubicBezTo>
                <a:close/>
                <a:moveTo>
                  <a:pt x="0" y="0"/>
                </a:moveTo>
                <a:lnTo>
                  <a:pt x="1504950" y="0"/>
                </a:lnTo>
                <a:lnTo>
                  <a:pt x="1504950" y="3429000"/>
                </a:lnTo>
                <a:lnTo>
                  <a:pt x="0" y="3429000"/>
                </a:lnTo>
                <a:close/>
              </a:path>
            </a:pathLst>
          </a:custGeom>
          <a:solidFill>
            <a:srgbClr val="EC720D">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54" name="图片 53" descr="019a15cc5b18c7b9cb9752c32b7ef25"/>
          <p:cNvPicPr>
            <a:picLocks noChangeAspect="1"/>
          </p:cNvPicPr>
          <p:nvPr/>
        </p:nvPicPr>
        <p:blipFill>
          <a:blip r:embed="rId2"/>
          <a:srcRect t="11383"/>
          <a:stretch>
            <a:fillRect/>
          </a:stretch>
        </p:blipFill>
        <p:spPr>
          <a:xfrm>
            <a:off x="-635" y="3429000"/>
            <a:ext cx="3054350" cy="1874520"/>
          </a:xfrm>
          <a:prstGeom prst="rect">
            <a:avLst/>
          </a:prstGeom>
        </p:spPr>
      </p:pic>
      <p:pic>
        <p:nvPicPr>
          <p:cNvPr id="64" name="图片 63" descr="4fa816ce02ffdb0fc43f6b9caf86eac"/>
          <p:cNvPicPr>
            <a:picLocks noChangeAspect="1"/>
          </p:cNvPicPr>
          <p:nvPr/>
        </p:nvPicPr>
        <p:blipFill>
          <a:blip r:embed="rId3"/>
          <a:srcRect t="10621"/>
          <a:stretch>
            <a:fillRect/>
          </a:stretch>
        </p:blipFill>
        <p:spPr>
          <a:xfrm>
            <a:off x="3053715" y="3429000"/>
            <a:ext cx="3056255" cy="1874520"/>
          </a:xfrm>
          <a:prstGeom prst="rect">
            <a:avLst/>
          </a:prstGeom>
        </p:spPr>
      </p:pic>
      <p:pic>
        <p:nvPicPr>
          <p:cNvPr id="65" name="图片 64" descr="92dae74e15256306040300795d15ad2"/>
          <p:cNvPicPr>
            <a:picLocks noChangeAspect="1"/>
          </p:cNvPicPr>
          <p:nvPr/>
        </p:nvPicPr>
        <p:blipFill>
          <a:blip r:embed="rId4"/>
          <a:srcRect t="11364"/>
          <a:stretch>
            <a:fillRect/>
          </a:stretch>
        </p:blipFill>
        <p:spPr>
          <a:xfrm>
            <a:off x="6109970" y="3429000"/>
            <a:ext cx="3041650" cy="1874520"/>
          </a:xfrm>
          <a:prstGeom prst="rect">
            <a:avLst/>
          </a:prstGeom>
        </p:spPr>
      </p:pic>
      <p:pic>
        <p:nvPicPr>
          <p:cNvPr id="67" name="图片 66" descr="7d827178981306685ab5b42cd784eac"/>
          <p:cNvPicPr>
            <a:picLocks noChangeAspect="1"/>
          </p:cNvPicPr>
          <p:nvPr/>
        </p:nvPicPr>
        <p:blipFill>
          <a:blip r:embed="rId5"/>
          <a:srcRect t="11438"/>
          <a:stretch>
            <a:fillRect/>
          </a:stretch>
        </p:blipFill>
        <p:spPr>
          <a:xfrm>
            <a:off x="9137650" y="3429000"/>
            <a:ext cx="3076575" cy="1873885"/>
          </a:xfrm>
          <a:prstGeom prst="rect">
            <a:avLst/>
          </a:prstGeom>
        </p:spPr>
      </p:pic>
      <p:sp>
        <p:nvSpPr>
          <p:cNvPr id="3"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81496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工件排列</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4"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379946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工件压入</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5"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691985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零件涂胶</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997674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三维涂胶</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Tree>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decel="64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000"/>
                            </p:stCondLst>
                            <p:childTnLst>
                              <p:par>
                                <p:cTn id="18" presetID="2" presetClass="entr" presetSubtype="4" decel="6400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decel="6400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decel="6400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decel="6400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2" decel="66000"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fill="hold"/>
                                        <p:tgtEl>
                                          <p:spTgt spid="3"/>
                                        </p:tgtEl>
                                        <p:attrNameLst>
                                          <p:attrName>ppt_x</p:attrName>
                                        </p:attrNameLst>
                                      </p:cBhvr>
                                      <p:tavLst>
                                        <p:tav tm="0">
                                          <p:val>
                                            <p:strVal val="1+#ppt_w/2"/>
                                          </p:val>
                                        </p:tav>
                                        <p:tav tm="100000">
                                          <p:val>
                                            <p:strVal val="#ppt_x"/>
                                          </p:val>
                                        </p:tav>
                                      </p:tavLst>
                                    </p:anim>
                                    <p:anim calcmode="lin" valueType="num">
                                      <p:cBhvr additive="base">
                                        <p:cTn id="41" dur="500" fill="hold"/>
                                        <p:tgtEl>
                                          <p:spTgt spid="3"/>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2" decel="6600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2" presetClass="entr" presetSubtype="2" decel="66000"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1+#ppt_w/2"/>
                                          </p:val>
                                        </p:tav>
                                        <p:tav tm="100000">
                                          <p:val>
                                            <p:strVal val="#ppt_x"/>
                                          </p:val>
                                        </p:tav>
                                      </p:tavLst>
                                    </p:anim>
                                    <p:anim calcmode="lin" valueType="num">
                                      <p:cBhvr additive="base">
                                        <p:cTn id="51" dur="500" fill="hold"/>
                                        <p:tgtEl>
                                          <p:spTgt spid="5"/>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2" decel="6600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1+#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0" grpId="0" animBg="1"/>
      <p:bldP spid="16" grpId="0" bldLvl="0" animBg="1"/>
      <p:bldP spid="17" grpId="0" bldLvl="0" animBg="1"/>
      <p:bldP spid="18" grpId="0" bldLvl="0" animBg="1"/>
      <p:bldP spid="20" grpId="0"/>
      <p:bldP spid="24" grpId="0" bldLvl="0" animBg="1"/>
      <p:bldP spid="3" grpId="0" bldLvl="0" animBg="1"/>
      <p:bldP spid="4" grpId="0" bldLvl="0" animBg="1"/>
      <p:bldP spid="5" grpId="0" bldLvl="0" animBg="1"/>
      <p:bldP spid="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descr="C:\Users\MSI\Desktop\图片11.png图片11"/>
          <p:cNvPicPr>
            <a:picLocks noGrp="1" noChangeAspect="1"/>
          </p:cNvPicPr>
          <p:nvPr>
            <p:ph type="pic" sz="quarter" idx="10"/>
          </p:nvPr>
        </p:nvPicPr>
        <p:blipFill>
          <a:blip r:embed="rId1"/>
          <a:srcRect/>
          <a:stretch>
            <a:fillRect/>
          </a:stretch>
        </p:blipFill>
        <p:spPr>
          <a:xfrm>
            <a:off x="3036888" y="0"/>
            <a:ext cx="9156065" cy="3429000"/>
          </a:xfrm>
        </p:spPr>
      </p:pic>
      <p:sp>
        <p:nvSpPr>
          <p:cNvPr id="12" name="Rectangle 1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3429000"/>
            <a:ext cx="3053443" cy="3429000"/>
          </a:xfrm>
          <a:prstGeom prst="rect">
            <a:avLst/>
          </a:prstGeom>
          <a:solidFill>
            <a:schemeClr val="bg2">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Rectangle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0"/>
            <a:ext cx="3053443"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6" name="Rectangle 1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053443" y="3429000"/>
            <a:ext cx="3053443" cy="3429000"/>
          </a:xfrm>
          <a:prstGeom prst="rect">
            <a:avLst/>
          </a:prstGeom>
          <a:solidFill>
            <a:srgbClr val="DA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Rectangle 1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088471" y="3429000"/>
            <a:ext cx="3053443" cy="3429000"/>
          </a:xfrm>
          <a:prstGeom prst="rect">
            <a:avLst/>
          </a:prstGeom>
          <a:solidFill>
            <a:srgbClr val="DA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Rectangle 1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160329" y="3429000"/>
            <a:ext cx="3053443" cy="3429000"/>
          </a:xfrm>
          <a:prstGeom prst="rect">
            <a:avLst/>
          </a:prstGeom>
          <a:solidFill>
            <a:srgbClr val="DA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TextBox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293243" y="1052781"/>
            <a:ext cx="2235200" cy="1938020"/>
          </a:xfrm>
          <a:prstGeom prst="rect">
            <a:avLst/>
          </a:prstGeom>
          <a:noFill/>
        </p:spPr>
        <p:txBody>
          <a:bodyPr wrap="square" rtlCol="0">
            <a:spAutoFit/>
          </a:bodyPr>
          <a:lstStyle/>
          <a:p>
            <a:pPr algn="l"/>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客户案例</a:t>
            </a:r>
            <a:endParaRPr 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CUSTOMER</a:t>
            </a:r>
            <a:endPar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CASES</a:t>
            </a:r>
            <a:endParaRPr lang="en-US" sz="4000" b="1" dirty="0">
              <a:gradFill flip="none" rotWithShape="1">
                <a:gsLst>
                  <a:gs pos="0">
                    <a:schemeClr val="bg1"/>
                  </a:gs>
                  <a:gs pos="34000">
                    <a:srgbClr val="EC720D"/>
                  </a:gs>
                  <a:gs pos="100000">
                    <a:srgbClr val="D55828"/>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Freeform: Shape 2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854132" y="0"/>
            <a:ext cx="1337868" cy="3429000"/>
          </a:xfrm>
          <a:custGeom>
            <a:avLst/>
            <a:gdLst>
              <a:gd name="connsiteX0" fmla="*/ 588989 w 1504950"/>
              <a:gd name="connsiteY0" fmla="*/ 1319715 h 3429000"/>
              <a:gd name="connsiteX1" fmla="*/ 533211 w 1504950"/>
              <a:gd name="connsiteY1" fmla="*/ 1375543 h 3429000"/>
              <a:gd name="connsiteX2" fmla="*/ 546675 w 1504950"/>
              <a:gd name="connsiteY2" fmla="*/ 1417415 h 3429000"/>
              <a:gd name="connsiteX3" fmla="*/ 833257 w 1504950"/>
              <a:gd name="connsiteY3" fmla="*/ 1712507 h 3429000"/>
              <a:gd name="connsiteX4" fmla="*/ 546675 w 1504950"/>
              <a:gd name="connsiteY4" fmla="*/ 2023550 h 3429000"/>
              <a:gd name="connsiteX5" fmla="*/ 533211 w 1504950"/>
              <a:gd name="connsiteY5" fmla="*/ 2051464 h 3429000"/>
              <a:gd name="connsiteX6" fmla="*/ 588989 w 1504950"/>
              <a:gd name="connsiteY6" fmla="*/ 2107292 h 3429000"/>
              <a:gd name="connsiteX7" fmla="*/ 629380 w 1504950"/>
              <a:gd name="connsiteY7" fmla="*/ 2093335 h 3429000"/>
              <a:gd name="connsiteX8" fmla="*/ 956353 w 1504950"/>
              <a:gd name="connsiteY8" fmla="*/ 1756372 h 3429000"/>
              <a:gd name="connsiteX9" fmla="*/ 969817 w 1504950"/>
              <a:gd name="connsiteY9" fmla="*/ 1712507 h 3429000"/>
              <a:gd name="connsiteX10" fmla="*/ 956353 w 1504950"/>
              <a:gd name="connsiteY10" fmla="*/ 1670636 h 3429000"/>
              <a:gd name="connsiteX11" fmla="*/ 629380 w 1504950"/>
              <a:gd name="connsiteY11" fmla="*/ 1333672 h 3429000"/>
              <a:gd name="connsiteX12" fmla="*/ 588989 w 1504950"/>
              <a:gd name="connsiteY12" fmla="*/ 1319715 h 3429000"/>
              <a:gd name="connsiteX13" fmla="*/ 0 w 1504950"/>
              <a:gd name="connsiteY13" fmla="*/ 0 h 3429000"/>
              <a:gd name="connsiteX14" fmla="*/ 1504950 w 1504950"/>
              <a:gd name="connsiteY14" fmla="*/ 0 h 3429000"/>
              <a:gd name="connsiteX15" fmla="*/ 1504950 w 1504950"/>
              <a:gd name="connsiteY15" fmla="*/ 3429000 h 3429000"/>
              <a:gd name="connsiteX16" fmla="*/ 0 w 1504950"/>
              <a:gd name="connsiteY1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04950" h="3429000">
                <a:moveTo>
                  <a:pt x="588989" y="1319715"/>
                </a:moveTo>
                <a:cubicBezTo>
                  <a:pt x="562062" y="1319715"/>
                  <a:pt x="533211" y="1347629"/>
                  <a:pt x="533211" y="1375543"/>
                </a:cubicBezTo>
                <a:cubicBezTo>
                  <a:pt x="533211" y="1403457"/>
                  <a:pt x="546675" y="1417415"/>
                  <a:pt x="546675" y="1417415"/>
                </a:cubicBezTo>
                <a:cubicBezTo>
                  <a:pt x="833257" y="1712507"/>
                  <a:pt x="833257" y="1712507"/>
                  <a:pt x="833257" y="1712507"/>
                </a:cubicBezTo>
                <a:cubicBezTo>
                  <a:pt x="546675" y="2023550"/>
                  <a:pt x="546675" y="2023550"/>
                  <a:pt x="546675" y="2023550"/>
                </a:cubicBezTo>
                <a:cubicBezTo>
                  <a:pt x="533211" y="2023550"/>
                  <a:pt x="533211" y="2037507"/>
                  <a:pt x="533211" y="2051464"/>
                </a:cubicBezTo>
                <a:cubicBezTo>
                  <a:pt x="533211" y="2093335"/>
                  <a:pt x="562062" y="2107292"/>
                  <a:pt x="588989" y="2107292"/>
                </a:cubicBezTo>
                <a:cubicBezTo>
                  <a:pt x="602452" y="2107292"/>
                  <a:pt x="615916" y="2107292"/>
                  <a:pt x="629380" y="2093335"/>
                </a:cubicBezTo>
                <a:cubicBezTo>
                  <a:pt x="956353" y="1756372"/>
                  <a:pt x="956353" y="1756372"/>
                  <a:pt x="956353" y="1756372"/>
                </a:cubicBezTo>
                <a:cubicBezTo>
                  <a:pt x="969817" y="1742415"/>
                  <a:pt x="969817" y="1728458"/>
                  <a:pt x="969817" y="1712507"/>
                </a:cubicBezTo>
                <a:cubicBezTo>
                  <a:pt x="969817" y="1698550"/>
                  <a:pt x="969817" y="1684593"/>
                  <a:pt x="956353" y="1670636"/>
                </a:cubicBezTo>
                <a:cubicBezTo>
                  <a:pt x="629380" y="1333672"/>
                  <a:pt x="629380" y="1333672"/>
                  <a:pt x="629380" y="1333672"/>
                </a:cubicBezTo>
                <a:cubicBezTo>
                  <a:pt x="615916" y="1333672"/>
                  <a:pt x="602452" y="1319715"/>
                  <a:pt x="588989" y="1319715"/>
                </a:cubicBezTo>
                <a:close/>
                <a:moveTo>
                  <a:pt x="0" y="0"/>
                </a:moveTo>
                <a:lnTo>
                  <a:pt x="1504950" y="0"/>
                </a:lnTo>
                <a:lnTo>
                  <a:pt x="1504950" y="3429000"/>
                </a:lnTo>
                <a:lnTo>
                  <a:pt x="0" y="3429000"/>
                </a:lnTo>
                <a:close/>
              </a:path>
            </a:pathLst>
          </a:custGeom>
          <a:solidFill>
            <a:srgbClr val="EC720D">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81496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贴片装置</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4"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379946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协作点胶</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5"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691985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锁螺丝</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 name="TextBox 4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9976748" y="5682479"/>
            <a:ext cx="1422164" cy="326009"/>
          </a:xfrm>
          <a:prstGeom prst="roundRect">
            <a:avLst>
              <a:gd name="adj" fmla="val 10109"/>
            </a:avLst>
          </a:prstGeom>
          <a:gradFill>
            <a:gsLst>
              <a:gs pos="34000">
                <a:srgbClr val="F89351"/>
              </a:gs>
              <a:gs pos="100000">
                <a:srgbClr val="E66B13"/>
              </a:gs>
            </a:gsLst>
            <a:lin ang="2700000" scaled="1"/>
          </a:gradFill>
        </p:spPr>
        <p:txBody>
          <a:bodyPr wrap="square" rtlCol="0">
            <a:spAutoFit/>
          </a:bodyPr>
          <a:p>
            <a:pPr algn="ctr"/>
            <a:r>
              <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双面检测</a:t>
            </a:r>
            <a:endParaRPr lang="zh-CN" alt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pic>
        <p:nvPicPr>
          <p:cNvPr id="55" name="图片 54" descr="dc7cf00fbd1834ca121de9f86ff8aae"/>
          <p:cNvPicPr>
            <a:picLocks noChangeAspect="1"/>
          </p:cNvPicPr>
          <p:nvPr/>
        </p:nvPicPr>
        <p:blipFill>
          <a:blip r:embed="rId2"/>
          <a:srcRect t="10621"/>
          <a:stretch>
            <a:fillRect/>
          </a:stretch>
        </p:blipFill>
        <p:spPr>
          <a:xfrm>
            <a:off x="0" y="3429000"/>
            <a:ext cx="3049905" cy="1874520"/>
          </a:xfrm>
          <a:prstGeom prst="rect">
            <a:avLst/>
          </a:prstGeom>
        </p:spPr>
      </p:pic>
      <p:pic>
        <p:nvPicPr>
          <p:cNvPr id="53" name="图片 52" descr="0fdbf0bca6c39777fa8c844c5829143"/>
          <p:cNvPicPr>
            <a:picLocks noChangeAspect="1"/>
          </p:cNvPicPr>
          <p:nvPr/>
        </p:nvPicPr>
        <p:blipFill>
          <a:blip r:embed="rId3"/>
          <a:srcRect t="10691"/>
          <a:stretch>
            <a:fillRect/>
          </a:stretch>
        </p:blipFill>
        <p:spPr>
          <a:xfrm>
            <a:off x="3053715" y="3429000"/>
            <a:ext cx="3072130" cy="1874520"/>
          </a:xfrm>
          <a:prstGeom prst="rect">
            <a:avLst/>
          </a:prstGeom>
        </p:spPr>
      </p:pic>
      <p:pic>
        <p:nvPicPr>
          <p:cNvPr id="52" name="图片 51" descr="268d59b3156e499532808baa5c2fa7e"/>
          <p:cNvPicPr>
            <a:picLocks noChangeAspect="1"/>
          </p:cNvPicPr>
          <p:nvPr/>
        </p:nvPicPr>
        <p:blipFill>
          <a:blip r:embed="rId4"/>
          <a:srcRect t="11175" r="5350"/>
          <a:stretch>
            <a:fillRect/>
          </a:stretch>
        </p:blipFill>
        <p:spPr>
          <a:xfrm>
            <a:off x="6088380" y="3429000"/>
            <a:ext cx="3033395" cy="1875155"/>
          </a:xfrm>
          <a:prstGeom prst="rect">
            <a:avLst/>
          </a:prstGeom>
        </p:spPr>
      </p:pic>
      <p:pic>
        <p:nvPicPr>
          <p:cNvPr id="57" name="图片 56" descr="671b45b8b31623c6b8a417136039d50"/>
          <p:cNvPicPr>
            <a:picLocks noChangeAspect="1"/>
          </p:cNvPicPr>
          <p:nvPr/>
        </p:nvPicPr>
        <p:blipFill>
          <a:blip r:embed="rId5"/>
          <a:srcRect t="11808"/>
          <a:stretch>
            <a:fillRect/>
          </a:stretch>
        </p:blipFill>
        <p:spPr>
          <a:xfrm>
            <a:off x="9124950" y="3429000"/>
            <a:ext cx="3067050" cy="1874520"/>
          </a:xfrm>
          <a:prstGeom prst="rect">
            <a:avLst/>
          </a:prstGeom>
        </p:spPr>
      </p:pic>
      <p:pic>
        <p:nvPicPr>
          <p:cNvPr id="8" name="图片 7" descr="O1CN01QgU1Jl2FOyG7PDonr_!!248198871_副本"/>
          <p:cNvPicPr>
            <a:picLocks noChangeAspect="1"/>
          </p:cNvPicPr>
          <p:nvPr/>
        </p:nvPicPr>
        <p:blipFill>
          <a:blip r:embed="rId6"/>
          <a:stretch>
            <a:fillRect/>
          </a:stretch>
        </p:blipFill>
        <p:spPr>
          <a:xfrm>
            <a:off x="6125845" y="0"/>
            <a:ext cx="3970020" cy="3223260"/>
          </a:xfrm>
          <a:prstGeom prst="rect">
            <a:avLst/>
          </a:prstGeom>
        </p:spPr>
      </p:pic>
    </p:spTree>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decel="64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000"/>
                            </p:stCondLst>
                            <p:childTnLst>
                              <p:par>
                                <p:cTn id="18" presetID="2" presetClass="entr" presetSubtype="4" decel="6400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decel="6400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decel="6400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decel="6400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2" decel="66000"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fill="hold"/>
                                        <p:tgtEl>
                                          <p:spTgt spid="3"/>
                                        </p:tgtEl>
                                        <p:attrNameLst>
                                          <p:attrName>ppt_x</p:attrName>
                                        </p:attrNameLst>
                                      </p:cBhvr>
                                      <p:tavLst>
                                        <p:tav tm="0">
                                          <p:val>
                                            <p:strVal val="1+#ppt_w/2"/>
                                          </p:val>
                                        </p:tav>
                                        <p:tav tm="100000">
                                          <p:val>
                                            <p:strVal val="#ppt_x"/>
                                          </p:val>
                                        </p:tav>
                                      </p:tavLst>
                                    </p:anim>
                                    <p:anim calcmode="lin" valueType="num">
                                      <p:cBhvr additive="base">
                                        <p:cTn id="41" dur="500" fill="hold"/>
                                        <p:tgtEl>
                                          <p:spTgt spid="3"/>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2" decel="6600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2" presetClass="entr" presetSubtype="2" decel="66000"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1+#ppt_w/2"/>
                                          </p:val>
                                        </p:tav>
                                        <p:tav tm="100000">
                                          <p:val>
                                            <p:strVal val="#ppt_x"/>
                                          </p:val>
                                        </p:tav>
                                      </p:tavLst>
                                    </p:anim>
                                    <p:anim calcmode="lin" valueType="num">
                                      <p:cBhvr additive="base">
                                        <p:cTn id="51" dur="500" fill="hold"/>
                                        <p:tgtEl>
                                          <p:spTgt spid="5"/>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2" decel="6600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1+#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0" grpId="0" bldLvl="0" animBg="1"/>
      <p:bldP spid="16" grpId="0" bldLvl="0" animBg="1"/>
      <p:bldP spid="17" grpId="0" bldLvl="0" animBg="1"/>
      <p:bldP spid="18" grpId="0" bldLvl="0" animBg="1"/>
      <p:bldP spid="20" grpId="0"/>
      <p:bldP spid="24" grpId="0" bldLvl="0" animBg="1"/>
      <p:bldP spid="3" grpId="0" bldLvl="0" animBg="1"/>
      <p:bldP spid="4" grpId="0" bldLvl="0" animBg="1"/>
      <p:bldP spid="5" grpId="0" bldLvl="0" animBg="1"/>
      <p:bldP spid="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C:\Users\jie.liang\Desktop\300 (1).jpg300 (1)"/>
          <p:cNvPicPr>
            <a:picLocks noGrp="1" noChangeAspect="1"/>
          </p:cNvPicPr>
          <p:nvPr>
            <p:ph type="pic" sz="quarter" idx="11"/>
          </p:nvPr>
        </p:nvPicPr>
        <p:blipFill>
          <a:blip r:embed="rId1"/>
          <a:srcRect l="43798"/>
          <a:stretch>
            <a:fillRect/>
          </a:stretch>
        </p:blipFill>
        <p:spPr>
          <a:xfrm>
            <a:off x="6386195" y="-14605"/>
            <a:ext cx="5805805" cy="6870065"/>
          </a:xfrm>
        </p:spPr>
      </p:pic>
      <p:sp>
        <p:nvSpPr>
          <p:cNvPr id="9" name="Rectangle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388100" y="-15240"/>
            <a:ext cx="5803900" cy="6870700"/>
          </a:xfrm>
          <a:prstGeom prst="rect">
            <a:avLst/>
          </a:prstGeom>
          <a:gradFill flip="none" rotWithShape="1">
            <a:gsLst>
              <a:gs pos="0">
                <a:srgbClr val="021E38">
                  <a:alpha val="82000"/>
                </a:srgbClr>
              </a:gs>
              <a:gs pos="100000">
                <a:srgbClr val="000000">
                  <a:alpha val="75294"/>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2" name="Rectangle 1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09779" y="4528927"/>
            <a:ext cx="4735938" cy="75501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lumMod val="65000"/>
                  </a:prstClr>
                </a:solidFill>
                <a:effectLst/>
                <a:uLnTx/>
                <a:uFillTx/>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所谓直线就是利用电磁作用原理，将电能直接转换直线运动动能的设备。在实际的应用中，为了保证在整个行程之内初级与次级之间的耦合保持不变，一般要将初级与次级制造成不同的长度。</a:t>
            </a:r>
            <a:endParaRPr kumimoji="0" lang="id-ID" sz="1200" b="0" i="0" u="none" strike="noStrike" kern="1200" cap="none" spc="0" normalizeH="0" baseline="0" noProof="0" dirty="0">
              <a:ln>
                <a:noFill/>
              </a:ln>
              <a:solidFill>
                <a:prstClr val="white">
                  <a:lumMod val="65000"/>
                </a:prstClr>
              </a:solidFill>
              <a:effectLst/>
              <a:uLnTx/>
              <a:uFillTx/>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sp>
        <p:nvSpPr>
          <p:cNvPr id="13" name="Half Frame 1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rot="5400000">
            <a:off x="4271691" y="1331829"/>
            <a:ext cx="443183" cy="443183"/>
          </a:xfrm>
          <a:prstGeom prst="halfFrame">
            <a:avLst>
              <a:gd name="adj1" fmla="val 24385"/>
              <a:gd name="adj2" fmla="val 230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Rectangle 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55462" y="2133625"/>
            <a:ext cx="4644572" cy="751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9900" b="1" i="0" u="none" strike="noStrike" kern="1200" cap="none" spc="600" normalizeH="0" baseline="0" noProof="0" dirty="0">
                <a:ln>
                  <a:noFill/>
                </a:ln>
                <a:gradFill flip="none" rotWithShape="1">
                  <a:gsLst>
                    <a:gs pos="0">
                      <a:srgbClr val="066DCA"/>
                    </a:gs>
                    <a:gs pos="100000">
                      <a:srgbClr val="066DCA">
                        <a:lumMod val="60000"/>
                        <a:lumOff val="40000"/>
                      </a:srgbClr>
                    </a:gs>
                  </a:gsLst>
                  <a:lin ang="13500000" scaled="1"/>
                  <a:tileRect/>
                </a:gradFill>
                <a:effectLst/>
                <a:uLnTx/>
                <a:uFillTx/>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02</a:t>
            </a:r>
            <a:endParaRPr kumimoji="0" lang="id-ID" sz="19900" b="1" i="0" u="none" strike="noStrike" kern="1200" cap="none" spc="600" normalizeH="0" baseline="0" noProof="0" dirty="0">
              <a:ln>
                <a:noFill/>
              </a:ln>
              <a:gradFill flip="none" rotWithShape="1">
                <a:gsLst>
                  <a:gs pos="0">
                    <a:srgbClr val="066DCA"/>
                  </a:gs>
                  <a:gs pos="100000">
                    <a:srgbClr val="066DCA">
                      <a:lumMod val="60000"/>
                      <a:lumOff val="40000"/>
                    </a:srgbClr>
                  </a:gs>
                </a:gsLst>
                <a:lin ang="13500000" scaled="1"/>
                <a:tileRect/>
              </a:gradFill>
              <a:effectLst/>
              <a:uLnTx/>
              <a:uFillTx/>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sp>
        <p:nvSpPr>
          <p:cNvPr id="3"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kumimoji="0" lang="zh-CN" altLang="en-US" sz="100" b="0" i="0" u="none" strike="noStrike" kern="1200" cap="none" spc="0" normalizeH="0" baseline="0" noProof="0" dirty="0">
              <a:ln>
                <a:noFill/>
              </a:ln>
              <a:solidFill>
                <a:prstClr val="black"/>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 name="TextBox 3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806300" y="3822181"/>
            <a:ext cx="2214880" cy="706755"/>
          </a:xfrm>
          <a:prstGeom prst="rect">
            <a:avLst/>
          </a:prstGeom>
          <a:noFill/>
        </p:spPr>
        <p:txBody>
          <a:bodyPr wrap="none" rtlCol="0">
            <a:spAutoFit/>
          </a:bodyPr>
          <a:p>
            <a:pPr algn="ctr"/>
            <a:r>
              <a:rPr lang="zh-CN" altLang="id-ID" sz="4000" dirty="0">
                <a:solidFill>
                  <a:schemeClr val="bg2">
                    <a:lumMod val="50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直驱电机</a:t>
            </a:r>
            <a:endParaRPr lang="zh-CN" altLang="id-ID" sz="4000" dirty="0">
              <a:solidFill>
                <a:schemeClr val="bg2">
                  <a:lumMod val="50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5" name="图片 4" descr="2"/>
          <p:cNvPicPr>
            <a:picLocks noChangeAspect="1"/>
          </p:cNvPicPr>
          <p:nvPr/>
        </p:nvPicPr>
        <p:blipFill>
          <a:blip r:embed="rId2"/>
          <a:stretch>
            <a:fillRect/>
          </a:stretch>
        </p:blipFill>
        <p:spPr>
          <a:xfrm>
            <a:off x="8738870" y="2482215"/>
            <a:ext cx="1302385" cy="113982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decel="5400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2" grpId="0"/>
      <p:bldP spid="13" grpId="0"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占位符 63" descr="C:\Users\jie.liang\Desktop\lansekejichuangyibeijinghecheng-32367404_1.jpglansekejichuangyibeijinghecheng-32367404_1"/>
          <p:cNvPicPr>
            <a:picLocks noGrp="1" noChangeAspect="1"/>
          </p:cNvPicPr>
          <p:nvPr>
            <p:ph type="pic" sz="quarter" idx="10"/>
          </p:nvPr>
        </p:nvPicPr>
        <p:blipFill>
          <a:blip r:embed="rId1"/>
          <a:srcRect b="7555"/>
          <a:stretch>
            <a:fillRect/>
          </a:stretch>
        </p:blipFill>
        <p:spPr>
          <a:xfrm>
            <a:off x="15240" y="0"/>
            <a:ext cx="12161520" cy="4297045"/>
          </a:xfrm>
        </p:spPr>
      </p:pic>
      <p:sp>
        <p:nvSpPr>
          <p:cNvPr id="8" name="Rectangle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5240" y="0"/>
            <a:ext cx="12192000" cy="4297045"/>
          </a:xfrm>
          <a:prstGeom prst="rect">
            <a:avLst/>
          </a:prstGeom>
          <a:gradFill flip="none" rotWithShape="1">
            <a:gsLst>
              <a:gs pos="0">
                <a:srgbClr val="252731">
                  <a:alpha val="78000"/>
                </a:srgbClr>
              </a:gs>
              <a:gs pos="100000">
                <a:schemeClr val="tx1">
                  <a:lumMod val="95000"/>
                  <a:lumOff val="5000"/>
                  <a:alpha val="58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TextBox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3113114" y="312740"/>
            <a:ext cx="5828329" cy="398780"/>
          </a:xfrm>
          <a:prstGeom prst="rect">
            <a:avLst/>
          </a:prstGeom>
          <a:noFill/>
        </p:spPr>
        <p:txBody>
          <a:bodyPr wrap="square" rtlCol="0">
            <a:spAutoFit/>
          </a:bodyPr>
          <a:lstStyle/>
          <a:p>
            <a:pPr algn="ctr"/>
            <a:r>
              <a:rPr lang="zh-CN" altLang="id-ID" sz="20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标准电机参数</a:t>
            </a:r>
            <a:endParaRPr lang="zh-CN" altLang="id-ID" sz="20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Rectangle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5818364" y="700091"/>
            <a:ext cx="4445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62" name="图片 9"/>
          <p:cNvPicPr>
            <a:picLocks noChangeAspect="1"/>
          </p:cNvPicPr>
          <p:nvPr/>
        </p:nvPicPr>
        <p:blipFill>
          <a:blip r:embed="rId2">
            <a:clrChange>
              <a:clrFrom>
                <a:srgbClr val="FFFFFF">
                  <a:alpha val="100000"/>
                </a:srgbClr>
              </a:clrFrom>
              <a:clrTo>
                <a:srgbClr val="FFFFFF">
                  <a:alpha val="100000"/>
                  <a:alpha val="0"/>
                </a:srgbClr>
              </a:clrTo>
            </a:clrChange>
          </a:blip>
          <a:srcRect l="13164" t="9402" b="6075"/>
          <a:stretch>
            <a:fillRect/>
          </a:stretch>
        </p:blipFill>
        <p:spPr>
          <a:xfrm>
            <a:off x="7378065" y="1605280"/>
            <a:ext cx="1943100" cy="1167765"/>
          </a:xfrm>
          <a:prstGeom prst="rect">
            <a:avLst/>
          </a:prstGeom>
          <a:noFill/>
          <a:ln w="9525">
            <a:noFill/>
          </a:ln>
        </p:spPr>
      </p:pic>
      <p:pic>
        <p:nvPicPr>
          <p:cNvPr id="61445" name="图片 7"/>
          <p:cNvPicPr>
            <a:picLocks noChangeAspect="1"/>
          </p:cNvPicPr>
          <p:nvPr/>
        </p:nvPicPr>
        <p:blipFill>
          <a:blip r:embed="rId3"/>
          <a:srcRect l="18405" t="30460" r="32237" b="14661"/>
          <a:stretch>
            <a:fillRect/>
          </a:stretch>
        </p:blipFill>
        <p:spPr>
          <a:xfrm>
            <a:off x="9822815" y="1605280"/>
            <a:ext cx="1840865" cy="1241425"/>
          </a:xfrm>
          <a:prstGeom prst="rect">
            <a:avLst/>
          </a:prstGeom>
          <a:noFill/>
          <a:ln w="9525">
            <a:noFill/>
          </a:ln>
        </p:spPr>
      </p:pic>
      <p:sp>
        <p:nvSpPr>
          <p:cNvPr id="63" name="文本框 62"/>
          <p:cNvSpPr txBox="1"/>
          <p:nvPr/>
        </p:nvSpPr>
        <p:spPr>
          <a:xfrm>
            <a:off x="7378065" y="3125470"/>
            <a:ext cx="1787525" cy="368300"/>
          </a:xfrm>
          <a:prstGeom prst="rect">
            <a:avLst/>
          </a:prstGeom>
          <a:noFill/>
        </p:spPr>
        <p:txBody>
          <a:bodyPr wrap="none" rtlCol="0" anchor="t">
            <a:spAutoFit/>
          </a:bodyPr>
          <a:p>
            <a:r>
              <a:rPr lang="zh-CN" altLang="en-US" b="1">
                <a:solidFill>
                  <a:schemeClr val="bg1"/>
                </a:solidFill>
                <a:latin typeface="思源黑体 CN Medium" panose="020B0600000000000000" charset="-122"/>
                <a:ea typeface="思源黑体 CN Medium" panose="020B0600000000000000" charset="-122"/>
                <a:cs typeface="微软雅黑" panose="020B0503020204020204" charset="-122"/>
                <a:sym typeface="微软雅黑" panose="020B0503020204020204" charset="-122"/>
              </a:rPr>
              <a:t>双边有铁芯电机</a:t>
            </a:r>
            <a:endParaRPr lang="zh-CN" altLang="en-US" b="1">
              <a:solidFill>
                <a:schemeClr val="bg1"/>
              </a:solidFill>
              <a:latin typeface="思源黑体 CN Medium" panose="020B0600000000000000" charset="-122"/>
              <a:ea typeface="思源黑体 CN Medium" panose="020B0600000000000000" charset="-122"/>
              <a:cs typeface="微软雅黑" panose="020B0503020204020204" charset="-122"/>
              <a:sym typeface="微软雅黑" panose="020B0503020204020204" charset="-122"/>
            </a:endParaRPr>
          </a:p>
        </p:txBody>
      </p:sp>
      <p:sp>
        <p:nvSpPr>
          <p:cNvPr id="65" name="文本框 64"/>
          <p:cNvSpPr txBox="1"/>
          <p:nvPr/>
        </p:nvSpPr>
        <p:spPr>
          <a:xfrm>
            <a:off x="9852025" y="3125470"/>
            <a:ext cx="1783080" cy="368300"/>
          </a:xfrm>
          <a:prstGeom prst="rect">
            <a:avLst/>
          </a:prstGeom>
          <a:noFill/>
        </p:spPr>
        <p:txBody>
          <a:bodyPr wrap="none" rtlCol="0" anchor="t">
            <a:spAutoFit/>
          </a:bodyPr>
          <a:p>
            <a:r>
              <a:rPr lang="zh-CN" altLang="en-US" b="1">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单边有铁芯电机</a:t>
            </a:r>
            <a:endParaRPr lang="zh-CN" altLang="en-US">
              <a:latin typeface="微软雅黑" panose="020B0503020204020204" charset="-122"/>
              <a:ea typeface="微软雅黑" panose="020B0503020204020204" charset="-122"/>
              <a:cs typeface="微软雅黑" panose="020B0503020204020204" charset="-122"/>
            </a:endParaRPr>
          </a:p>
        </p:txBody>
      </p:sp>
      <p:grpSp>
        <p:nvGrpSpPr>
          <p:cNvPr id="70" name="组合 69"/>
          <p:cNvGrpSpPr/>
          <p:nvPr/>
        </p:nvGrpSpPr>
        <p:grpSpPr>
          <a:xfrm>
            <a:off x="179705" y="4638040"/>
            <a:ext cx="8762365" cy="1529715"/>
            <a:chOff x="881" y="7094"/>
            <a:chExt cx="13799" cy="2409"/>
          </a:xfrm>
        </p:grpSpPr>
        <p:sp>
          <p:nvSpPr>
            <p:cNvPr id="69"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35" y="8919"/>
              <a:ext cx="2381" cy="492"/>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8"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35" y="8349"/>
              <a:ext cx="2381" cy="492"/>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7"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35" y="7800"/>
              <a:ext cx="2381" cy="492"/>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6"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35" y="7206"/>
              <a:ext cx="3501" cy="5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1450" name="文本框 8"/>
            <p:cNvSpPr txBox="1"/>
            <p:nvPr/>
          </p:nvSpPr>
          <p:spPr>
            <a:xfrm>
              <a:off x="881" y="7094"/>
              <a:ext cx="13799" cy="2409"/>
            </a:xfrm>
            <a:prstGeom prst="rect">
              <a:avLst/>
            </a:prstGeom>
            <a:noFill/>
            <a:ln w="9525">
              <a:noFill/>
            </a:ln>
          </p:spPr>
          <p:txBody>
            <a:bodyPr wrap="square" anchor="t" anchorCtr="0">
              <a:spAutoFit/>
            </a:bodyPr>
            <a:p>
              <a:pPr>
                <a:lnSpc>
                  <a:spcPct val="130000"/>
                </a:lnSpc>
              </a:pP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FYMA </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和</a:t>
              </a: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a:t>
              </a: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MB </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系列</a:t>
              </a:r>
              <a:r>
                <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rPr>
                <a:t>      </a:t>
              </a:r>
              <a:r>
                <a:rPr lang="zh-CN" altLang="en-US">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rPr>
                <a:t>对模组高度有要求，需要控制整体高度应用场合</a:t>
              </a:r>
              <a:endPar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FYMC</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系列</a:t>
              </a:r>
              <a:r>
                <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rPr>
                <a:t>                        </a:t>
              </a:r>
              <a:r>
                <a:rPr lang="zh-CN" altLang="en-US">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rPr>
                <a:t>对模组高度要求不高，需要控制模组长度和宽度场合</a:t>
              </a:r>
              <a:endPar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FYMD</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系列</a:t>
              </a:r>
              <a:r>
                <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rPr>
                <a:t>                        </a:t>
              </a:r>
              <a:r>
                <a:rPr lang="zh-CN" altLang="en-US">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rPr>
                <a:t>主要是应用到一些高推力需求场合，负载重，加速度大</a:t>
              </a:r>
              <a:endPar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a:t>
              </a: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MA</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系列</a:t>
              </a:r>
              <a:r>
                <a:rPr lang="zh-CN" altLang="en-US">
                  <a:solidFill>
                    <a:schemeClr val="tx1">
                      <a:lumMod val="85000"/>
                      <a:lumOff val="15000"/>
                    </a:schemeClr>
                  </a:solidFill>
                  <a:latin typeface="思源黑体 CN Medium" panose="020B0600000000000000" charset="-122"/>
                  <a:ea typeface="思源黑体 CN Medium" panose="020B0600000000000000" charset="-122"/>
                  <a:cs typeface="思源黑体 CN Medium" panose="020B0600000000000000" charset="-122"/>
                </a:rPr>
                <a:t>                        </a:t>
              </a:r>
              <a:r>
                <a:rPr lang="zh-CN" altLang="en-US">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rPr>
                <a:t>主要应用于紧凑型龙门平台，窄型单轴模组</a:t>
              </a:r>
              <a:endParaRPr lang="zh-CN" altLang="en-US">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endParaRPr>
            </a:p>
          </p:txBody>
        </p:sp>
      </p:grpSp>
      <p:pic>
        <p:nvPicPr>
          <p:cNvPr id="2" name="图片 1" descr="图片1-1"/>
          <p:cNvPicPr>
            <a:picLocks noChangeAspect="1"/>
          </p:cNvPicPr>
          <p:nvPr/>
        </p:nvPicPr>
        <p:blipFill>
          <a:blip r:embed="rId4"/>
          <a:stretch>
            <a:fillRect/>
          </a:stretch>
        </p:blipFill>
        <p:spPr>
          <a:xfrm>
            <a:off x="277495" y="974725"/>
            <a:ext cx="7047230" cy="33223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ferris dir="l"/>
      </p:transition>
    </mc:Choice>
    <mc:Fallback>
      <p:transition spd="slow" advClick="0" advTm="3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descr="C:\Users\jie.liang\Desktop\u=2195616724,3859731024&amp;fm=253&amp;fmt=auto&amp;app=138&amp;f=JPEG.webp.jpgu=2195616724,3859731024&amp;fm=253&amp;fmt=auto&amp;app=138&amp;f=JPEG.webp"/>
          <p:cNvPicPr>
            <a:picLocks noGrp="1" noChangeAspect="1"/>
          </p:cNvPicPr>
          <p:nvPr>
            <p:ph type="pic" sz="quarter" idx="11"/>
          </p:nvPr>
        </p:nvPicPr>
        <p:blipFill>
          <a:blip r:embed="rId1"/>
          <a:srcRect b="4197"/>
          <a:stretch>
            <a:fillRect/>
          </a:stretch>
        </p:blipFill>
        <p:spPr>
          <a:xfrm>
            <a:off x="188595" y="152400"/>
            <a:ext cx="6212205" cy="6555105"/>
          </a:xfrm>
        </p:spPr>
      </p:pic>
      <p:sp>
        <p:nvSpPr>
          <p:cNvPr id="25" name="Rectangle 2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89320" y="197392"/>
            <a:ext cx="6212115" cy="6462270"/>
          </a:xfrm>
          <a:prstGeom prst="rect">
            <a:avLst/>
          </a:prstGeom>
          <a:gradFill flip="none" rotWithShape="1">
            <a:gsLst>
              <a:gs pos="0">
                <a:srgbClr val="021E38">
                  <a:alpha val="68000"/>
                </a:srgbClr>
              </a:gs>
              <a:gs pos="100000">
                <a:schemeClr val="tx1">
                  <a:lumMod val="95000"/>
                  <a:lumOff val="5000"/>
                  <a:alpha val="92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559314" y="2441656"/>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en-US" altLang="zh-CN" sz="1400" b="1">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FYMTA</a:t>
            </a:r>
            <a:r>
              <a:rPr lang="zh-CN" altLang="en-US" sz="1400" b="1">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系列</a:t>
            </a: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grpSp>
        <p:nvGrpSpPr>
          <p:cNvPr id="26" name="Group 2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977788" y="456843"/>
            <a:ext cx="4577393" cy="663852"/>
            <a:chOff x="623892" y="3236411"/>
            <a:chExt cx="5409894" cy="663852"/>
          </a:xfrm>
        </p:grpSpPr>
        <p:sp>
          <p:nvSpPr>
            <p:cNvPr id="22" name="TextBox 21"/>
            <p:cNvSpPr txBox="1"/>
            <p:nvPr/>
          </p:nvSpPr>
          <p:spPr>
            <a:xfrm>
              <a:off x="692187" y="3236411"/>
              <a:ext cx="5341599" cy="368300"/>
            </a:xfrm>
            <a:prstGeom prst="rect">
              <a:avLst/>
            </a:prstGeom>
            <a:noFill/>
          </p:spPr>
          <p:txBody>
            <a:bodyPr wrap="square" rtlCol="0">
              <a:spAutoFit/>
            </a:bodyPr>
            <a:lstStyle/>
            <a:p>
              <a:pPr algn="ctr"/>
              <a:r>
                <a:rPr lang="zh-CN" altLang="id-ID" b="1" spc="6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标准电机参数</a:t>
              </a:r>
              <a:endParaRPr lang="zh-CN" altLang="id-ID" b="1" spc="600"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24" name="TextBox 23"/>
            <p:cNvSpPr txBox="1"/>
            <p:nvPr/>
          </p:nvSpPr>
          <p:spPr>
            <a:xfrm>
              <a:off x="623892" y="3593558"/>
              <a:ext cx="5341599" cy="306705"/>
            </a:xfrm>
            <a:prstGeom prst="rect">
              <a:avLst/>
            </a:prstGeom>
            <a:noFill/>
          </p:spPr>
          <p:txBody>
            <a:bodyPr wrap="square" rtlCol="0">
              <a:spAutoFit/>
            </a:bodyPr>
            <a:lstStyle/>
            <a:p>
              <a:pPr algn="ctr"/>
              <a:endParaRPr lang="id-ID" sz="1400" spc="600" dirty="0">
                <a:solidFill>
                  <a:schemeClr val="bg1"/>
                </a:solidFill>
                <a:latin typeface="字魂58号-创中黑" panose="00000500000000000000" pitchFamily="2" charset="-122"/>
                <a:ea typeface="字魂58号-创中黑" panose="00000500000000000000" pitchFamily="2" charset="-122"/>
                <a:cs typeface="Lato Light" panose="020F0402020204030203" pitchFamily="34" charset="0"/>
                <a:sym typeface="字魂58号-创中黑" panose="00000500000000000000" pitchFamily="2" charset="-122"/>
              </a:endParaRPr>
            </a:p>
          </p:txBody>
        </p:sp>
      </p:gr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Rectangle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087864" y="943931"/>
            <a:ext cx="4445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63493" name="Picture 2" descr="\\vdifs.boozhong.com\userdata4$\fujb\Desktop\直线电机渲染图\直线电机渲染图\Bum06030.8.png"/>
          <p:cNvPicPr>
            <a:picLocks noChangeAspect="1"/>
          </p:cNvPicPr>
          <p:nvPr/>
        </p:nvPicPr>
        <p:blipFill>
          <a:blip r:embed="rId2"/>
          <a:srcRect l="20753" t="23267" r="27325" b="19392"/>
          <a:stretch>
            <a:fillRect/>
          </a:stretch>
        </p:blipFill>
        <p:spPr>
          <a:xfrm>
            <a:off x="8204200" y="824865"/>
            <a:ext cx="2381885" cy="1390015"/>
          </a:xfrm>
          <a:prstGeom prst="rect">
            <a:avLst/>
          </a:prstGeom>
          <a:noFill/>
          <a:ln w="9525">
            <a:noFill/>
          </a:ln>
        </p:spPr>
      </p:pic>
      <p:pic>
        <p:nvPicPr>
          <p:cNvPr id="63494" name="图片 83"/>
          <p:cNvPicPr>
            <a:picLocks noChangeAspect="1"/>
          </p:cNvPicPr>
          <p:nvPr/>
        </p:nvPicPr>
        <p:blipFill>
          <a:blip r:embed="rId3"/>
          <a:srcRect l="32620" t="34720" r="24879" b="26582"/>
          <a:stretch>
            <a:fillRect/>
          </a:stretch>
        </p:blipFill>
        <p:spPr>
          <a:xfrm>
            <a:off x="8412163" y="3571240"/>
            <a:ext cx="2173605" cy="1196975"/>
          </a:xfrm>
          <a:prstGeom prst="rect">
            <a:avLst/>
          </a:prstGeom>
          <a:noFill/>
          <a:ln w="9525">
            <a:noFill/>
          </a:ln>
        </p:spPr>
      </p:pic>
      <p:sp>
        <p:nvSpPr>
          <p:cNvPr id="4"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559314" y="5207081"/>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en-US" altLang="zh-CN" sz="1400" b="1">
                <a:solidFill>
                  <a:schemeClr val="bg1"/>
                </a:solidFill>
                <a:effectLst/>
                <a:latin typeface="微软雅黑" panose="020B0503020204020204" charset="-122"/>
                <a:ea typeface="微软雅黑" panose="020B0503020204020204" charset="-122"/>
                <a:cs typeface="微软雅黑" panose="020B0503020204020204" charset="-122"/>
                <a:sym typeface="微软雅黑" panose="020B0503020204020204" charset="-122"/>
              </a:rPr>
              <a:t>FYIM</a:t>
            </a:r>
            <a:r>
              <a:rPr lang="zh-CN" altLang="en-US" sz="1400" b="1">
                <a:solidFill>
                  <a:schemeClr val="bg1"/>
                </a:solidFill>
                <a:effectLst/>
                <a:latin typeface="微软雅黑" panose="020B0503020204020204" charset="-122"/>
                <a:ea typeface="微软雅黑" panose="020B0503020204020204" charset="-122"/>
                <a:cs typeface="微软雅黑" panose="020B0503020204020204" charset="-122"/>
                <a:sym typeface="微软雅黑" panose="020B0503020204020204" charset="-122"/>
              </a:rPr>
              <a:t>系列</a:t>
            </a: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8" name="TextBox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2517140" y="4418330"/>
            <a:ext cx="1421765" cy="391462"/>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p>
            <a:pPr algn="ctr"/>
            <a:endParaRPr lang="en-US"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 name="TextBox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2526665" y="5326380"/>
            <a:ext cx="1421765" cy="391462"/>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p>
            <a:pPr algn="ctr"/>
            <a:endParaRPr lang="en-US"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63500" name="文本框 11"/>
          <p:cNvSpPr txBox="1"/>
          <p:nvPr/>
        </p:nvSpPr>
        <p:spPr>
          <a:xfrm>
            <a:off x="499745" y="4408805"/>
            <a:ext cx="5494655" cy="1647190"/>
          </a:xfrm>
          <a:prstGeom prst="rect">
            <a:avLst/>
          </a:prstGeom>
          <a:noFill/>
          <a:ln w="9525">
            <a:noFill/>
          </a:ln>
        </p:spPr>
        <p:txBody>
          <a:bodyPr wrap="square" anchor="t" anchorCtr="0">
            <a:spAutoFit/>
          </a:bodyPr>
          <a:p>
            <a:pPr algn="ctr">
              <a:lnSpc>
                <a:spcPct val="120000"/>
              </a:lnSpc>
            </a:pP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FYM </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系列</a:t>
            </a:r>
            <a:endPar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endParaRPr>
          </a:p>
          <a:p>
            <a:pPr algn="ctr">
              <a:lnSpc>
                <a:spcPct val="120000"/>
              </a:lnSpc>
            </a:pPr>
            <a:r>
              <a:rPr lang="zh-CN" altLang="en-US" sz="1400">
                <a:solidFill>
                  <a:schemeClr val="bg1"/>
                </a:solidFill>
                <a:latin typeface="思源黑体 CN Medium" panose="020B0600000000000000" charset="-122"/>
                <a:ea typeface="思源黑体 CN Medium" panose="020B0600000000000000" charset="-122"/>
                <a:cs typeface="思源黑体 CN Medium" panose="020B0600000000000000" charset="-122"/>
              </a:rPr>
              <a:t>对精度和速度波动有要求，控制要求高应用场合</a:t>
            </a:r>
            <a:endParaRPr lang="zh-CN" altLang="en-US" sz="1400">
              <a:solidFill>
                <a:schemeClr val="bg1"/>
              </a:solidFill>
              <a:latin typeface="思源黑体 CN Medium" panose="020B0600000000000000" charset="-122"/>
              <a:ea typeface="思源黑体 CN Medium" panose="020B0600000000000000" charset="-122"/>
              <a:cs typeface="思源黑体 CN Medium" panose="020B0600000000000000" charset="-122"/>
            </a:endParaRPr>
          </a:p>
          <a:p>
            <a:endPar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endParaRPr>
          </a:p>
          <a:p>
            <a:pPr algn="ctr">
              <a:lnSpc>
                <a:spcPct val="140000"/>
              </a:lnSpc>
            </a:pPr>
            <a:r>
              <a:rPr lang="en-US" altLang="zh-CN">
                <a:solidFill>
                  <a:schemeClr val="bg1"/>
                </a:solidFill>
                <a:latin typeface="思源黑体 CN Medium" panose="020B0600000000000000" charset="-122"/>
                <a:ea typeface="思源黑体 CN Medium" panose="020B0600000000000000" charset="-122"/>
                <a:cs typeface="思源黑体 CN Medium" panose="020B0600000000000000" charset="-122"/>
              </a:rPr>
              <a:t>FYMTA</a:t>
            </a:r>
            <a:r>
              <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rPr>
              <a:t>系列</a:t>
            </a:r>
            <a:endParaRPr lang="zh-CN" altLang="en-US">
              <a:solidFill>
                <a:schemeClr val="bg1"/>
              </a:solidFill>
              <a:latin typeface="思源黑体 CN Medium" panose="020B0600000000000000" charset="-122"/>
              <a:ea typeface="思源黑体 CN Medium" panose="020B0600000000000000" charset="-122"/>
              <a:cs typeface="思源黑体 CN Medium" panose="020B0600000000000000" charset="-122"/>
            </a:endParaRPr>
          </a:p>
          <a:p>
            <a:pPr algn="ctr">
              <a:lnSpc>
                <a:spcPct val="140000"/>
              </a:lnSpc>
            </a:pPr>
            <a:r>
              <a:rPr lang="zh-CN" altLang="en-US" sz="1400">
                <a:solidFill>
                  <a:schemeClr val="bg1"/>
                </a:solidFill>
                <a:latin typeface="思源黑体 CN Medium" panose="020B0600000000000000" charset="-122"/>
                <a:ea typeface="思源黑体 CN Medium" panose="020B0600000000000000" charset="-122"/>
                <a:cs typeface="思源黑体 CN Medium" panose="020B0600000000000000" charset="-122"/>
              </a:rPr>
              <a:t>应用于半导体，负载轻，加速高，响应快应用场合</a:t>
            </a:r>
            <a:endParaRPr lang="zh-CN" altLang="en-US" sz="1400">
              <a:solidFill>
                <a:schemeClr val="bg1"/>
              </a:solidFill>
              <a:latin typeface="思源黑体 CN Medium" panose="020B0600000000000000" charset="-122"/>
              <a:ea typeface="思源黑体 CN Medium" panose="020B0600000000000000" charset="-122"/>
              <a:cs typeface="思源黑体 CN Medium" panose="020B0600000000000000" charset="-122"/>
            </a:endParaRPr>
          </a:p>
        </p:txBody>
      </p:sp>
      <p:pic>
        <p:nvPicPr>
          <p:cNvPr id="5" name="图片 4" descr="图片2-2"/>
          <p:cNvPicPr>
            <a:picLocks noChangeAspect="1"/>
          </p:cNvPicPr>
          <p:nvPr/>
        </p:nvPicPr>
        <p:blipFill>
          <a:blip r:embed="rId4"/>
          <a:stretch>
            <a:fillRect/>
          </a:stretch>
        </p:blipFill>
        <p:spPr>
          <a:xfrm>
            <a:off x="977900" y="1461770"/>
            <a:ext cx="4675505" cy="24752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3000">
        <p14:doors dir="vert"/>
      </p:transition>
    </mc:Choice>
    <mc:Fallback>
      <p:transition spd="slow" advClick="0" advTm="3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占位符 63" descr="C:\Users\jie.liang\Desktop\lansekejichuangyibeijinghecheng-32367404_1.jpglansekejichuangyibeijinghecheng-32367404_1"/>
          <p:cNvPicPr>
            <a:picLocks noGrp="1" noChangeAspect="1"/>
          </p:cNvPicPr>
          <p:nvPr>
            <p:ph type="pic" sz="quarter" idx="10"/>
          </p:nvPr>
        </p:nvPicPr>
        <p:blipFill>
          <a:blip r:embed="rId1"/>
          <a:srcRect b="7555"/>
          <a:stretch>
            <a:fillRect/>
          </a:stretch>
        </p:blipFill>
        <p:spPr>
          <a:xfrm>
            <a:off x="15240" y="0"/>
            <a:ext cx="12161520" cy="4297045"/>
          </a:xfrm>
        </p:spPr>
      </p:pic>
      <p:sp>
        <p:nvSpPr>
          <p:cNvPr id="8" name="Rectangle 7"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5240" y="0"/>
            <a:ext cx="12192000" cy="4297045"/>
          </a:xfrm>
          <a:prstGeom prst="rect">
            <a:avLst/>
          </a:prstGeom>
          <a:gradFill flip="none" rotWithShape="1">
            <a:gsLst>
              <a:gs pos="0">
                <a:srgbClr val="252731">
                  <a:alpha val="78000"/>
                </a:srgbClr>
              </a:gs>
              <a:gs pos="100000">
                <a:schemeClr val="tx1">
                  <a:lumMod val="95000"/>
                  <a:lumOff val="5000"/>
                  <a:alpha val="58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TextBox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3113114" y="312740"/>
            <a:ext cx="5828329" cy="398780"/>
          </a:xfrm>
          <a:prstGeom prst="rect">
            <a:avLst/>
          </a:prstGeom>
          <a:noFill/>
        </p:spPr>
        <p:txBody>
          <a:bodyPr wrap="square" rtlCol="0">
            <a:spAutoFit/>
          </a:bodyPr>
          <a:lstStyle/>
          <a:p>
            <a:pPr algn="ctr"/>
            <a:r>
              <a:rPr lang="zh-CN" altLang="id-ID" sz="20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标准电机参数</a:t>
            </a:r>
            <a:endParaRPr lang="zh-CN" altLang="id-ID" sz="20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Rectangle 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5818364" y="700091"/>
            <a:ext cx="4445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1450" name="文本框 8"/>
          <p:cNvSpPr txBox="1"/>
          <p:nvPr/>
        </p:nvSpPr>
        <p:spPr>
          <a:xfrm>
            <a:off x="277495" y="4559300"/>
            <a:ext cx="8762365" cy="1889760"/>
          </a:xfrm>
          <a:prstGeom prst="rect">
            <a:avLst/>
          </a:prstGeom>
          <a:noFill/>
          <a:ln w="9525">
            <a:noFill/>
          </a:ln>
        </p:spPr>
        <p:txBody>
          <a:bodyPr wrap="square" anchor="t" anchorCtr="0">
            <a:spAutoFit/>
          </a:bodyPr>
          <a:p>
            <a:pPr>
              <a:lnSpc>
                <a:spcPct val="130000"/>
              </a:lnSpc>
            </a:pPr>
            <a:r>
              <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紧凑轻便   与传统直线电机相比，重量轻。</a:t>
            </a:r>
            <a:endPar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零齿槽效应 无铁芯设计实现了零齿槽效应。</a:t>
            </a:r>
            <a:endPar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大气隙  0.5mm至1.75mm的公称环形气隙便于安装和对中。</a:t>
            </a:r>
            <a:endPar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封闭磁体，适合各种环境</a:t>
            </a:r>
            <a:endPar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endParaRPr>
          </a:p>
          <a:p>
            <a:pPr>
              <a:lnSpc>
                <a:spcPct val="130000"/>
              </a:lnSpc>
            </a:pPr>
            <a:r>
              <a:rPr>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有效利用磁通量  线圈包裹磁体，充分利用磁通量</a:t>
            </a:r>
            <a:endParaRPr lang="zh-CN" altLang="en-US">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pic>
        <p:nvPicPr>
          <p:cNvPr id="2" name="图片 1" descr="图片2"/>
          <p:cNvPicPr>
            <a:picLocks noChangeAspect="1"/>
          </p:cNvPicPr>
          <p:nvPr/>
        </p:nvPicPr>
        <p:blipFill>
          <a:blip r:embed="rId2"/>
          <a:srcRect t="35084" b="23265"/>
          <a:stretch>
            <a:fillRect/>
          </a:stretch>
        </p:blipFill>
        <p:spPr>
          <a:xfrm>
            <a:off x="7682230" y="990600"/>
            <a:ext cx="3810000" cy="2114550"/>
          </a:xfrm>
          <a:prstGeom prst="rect">
            <a:avLst/>
          </a:prstGeom>
        </p:spPr>
      </p:pic>
      <p:sp>
        <p:nvSpPr>
          <p:cNvPr id="20"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835539" y="3375106"/>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en-US" altLang="zh-CN" sz="1400" b="1">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FYM</a:t>
            </a:r>
            <a:r>
              <a:rPr lang="zh-CN" altLang="en-US" sz="1400" b="1">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系列</a:t>
            </a: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pic>
        <p:nvPicPr>
          <p:cNvPr id="3" name="图片 2" descr="图片3-3"/>
          <p:cNvPicPr>
            <a:picLocks noChangeAspect="1"/>
          </p:cNvPicPr>
          <p:nvPr/>
        </p:nvPicPr>
        <p:blipFill>
          <a:blip r:embed="rId3"/>
          <a:stretch>
            <a:fillRect/>
          </a:stretch>
        </p:blipFill>
        <p:spPr>
          <a:xfrm>
            <a:off x="403860" y="922020"/>
            <a:ext cx="6648450" cy="30930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ferris dir="l"/>
      </p:transition>
    </mc:Choice>
    <mc:Fallback>
      <p:transition spd="slow" advClick="0" advTm="3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547894" y="2239091"/>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74"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74544" y="2239091"/>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pic>
        <p:nvPicPr>
          <p:cNvPr id="52" name="图片占位符 51" descr="C:\Users\MSI\Desktop\1910.jpg_wh12004444.jpg1910.jpg_wh12004444"/>
          <p:cNvPicPr>
            <a:picLocks noGrp="1" noChangeAspect="1"/>
          </p:cNvPicPr>
          <p:nvPr>
            <p:ph type="pic" sz="quarter" idx="13"/>
            <p:custDataLst>
              <p:tags r:id="rId1"/>
            </p:custDataLst>
          </p:nvPr>
        </p:nvPicPr>
        <p:blipFill>
          <a:blip r:embed="rId2"/>
          <a:srcRect l="26007" r="14427"/>
          <a:stretch>
            <a:fillRect/>
          </a:stretch>
        </p:blipFill>
        <p:spPr>
          <a:xfrm>
            <a:off x="6129020" y="635"/>
            <a:ext cx="6124575" cy="6857365"/>
          </a:xfrm>
        </p:spPr>
      </p:pic>
      <p:sp>
        <p:nvSpPr>
          <p:cNvPr id="65"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100445" y="635"/>
            <a:ext cx="6153150" cy="6858000"/>
          </a:xfrm>
          <a:prstGeom prst="rect">
            <a:avLst/>
          </a:prstGeom>
          <a:solidFill>
            <a:srgbClr val="25273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 name="Speech Bubble: Rectangle 3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7191490" y="1210628"/>
            <a:ext cx="1680214" cy="612401"/>
          </a:xfrm>
          <a:prstGeom prst="wedgeRectCallout">
            <a:avLst>
              <a:gd name="adj1" fmla="val 39460"/>
              <a:gd name="adj2" fmla="val 69182"/>
            </a:avLst>
          </a:prstGeom>
          <a:gradFill>
            <a:gsLst>
              <a:gs pos="34000">
                <a:schemeClr val="accent1">
                  <a:lumMod val="60000"/>
                  <a:lumOff val="40000"/>
                </a:schemeClr>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直驱电机</a:t>
            </a:r>
            <a:endParaRPr lang="zh-CN" altLang="en-US" sz="1600" dirty="0">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cxnSp>
        <p:nvCxnSpPr>
          <p:cNvPr id="54" name="Straight Connector 53"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CxnSpPr/>
          <p:nvPr/>
        </p:nvCxnSpPr>
        <p:spPr>
          <a:xfrm>
            <a:off x="660099" y="2150888"/>
            <a:ext cx="2099750" cy="0"/>
          </a:xfrm>
          <a:prstGeom prst="line">
            <a:avLst/>
          </a:prstGeom>
          <a:ln w="2857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7" name="Straight Connector 5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CxnSpPr/>
          <p:nvPr/>
        </p:nvCxnSpPr>
        <p:spPr>
          <a:xfrm>
            <a:off x="660099" y="4651024"/>
            <a:ext cx="2099750" cy="0"/>
          </a:xfrm>
          <a:prstGeom prst="line">
            <a:avLst/>
          </a:prstGeom>
          <a:ln w="2857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CxnSpPr/>
          <p:nvPr/>
        </p:nvCxnSpPr>
        <p:spPr>
          <a:xfrm>
            <a:off x="3454744" y="2150888"/>
            <a:ext cx="2099750" cy="0"/>
          </a:xfrm>
          <a:prstGeom prst="line">
            <a:avLst/>
          </a:prstGeom>
          <a:ln w="2857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CxnSpPr/>
          <p:nvPr/>
        </p:nvCxnSpPr>
        <p:spPr>
          <a:xfrm>
            <a:off x="3454744" y="4651024"/>
            <a:ext cx="2099750" cy="0"/>
          </a:xfrm>
          <a:prstGeom prst="line">
            <a:avLst/>
          </a:prstGeom>
          <a:ln w="2857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61445" name="图片 7"/>
          <p:cNvPicPr>
            <a:picLocks noChangeAspect="1"/>
          </p:cNvPicPr>
          <p:nvPr/>
        </p:nvPicPr>
        <p:blipFill>
          <a:blip r:embed="rId3"/>
          <a:srcRect l="18405" t="30460" r="32237" b="14661"/>
          <a:stretch>
            <a:fillRect/>
          </a:stretch>
        </p:blipFill>
        <p:spPr>
          <a:xfrm>
            <a:off x="7023735" y="2837180"/>
            <a:ext cx="3088640" cy="2082800"/>
          </a:xfrm>
          <a:prstGeom prst="rect">
            <a:avLst/>
          </a:prstGeom>
          <a:noFill/>
          <a:ln w="9525">
            <a:noFill/>
          </a:ln>
        </p:spPr>
      </p:pic>
      <p:pic>
        <p:nvPicPr>
          <p:cNvPr id="3" name="图片 2" descr="图片2"/>
          <p:cNvPicPr>
            <a:picLocks noChangeAspect="1"/>
          </p:cNvPicPr>
          <p:nvPr/>
        </p:nvPicPr>
        <p:blipFill>
          <a:blip r:embed="rId4"/>
          <a:srcRect t="35084" b="23265"/>
          <a:stretch>
            <a:fillRect/>
          </a:stretch>
        </p:blipFill>
        <p:spPr>
          <a:xfrm rot="21240000">
            <a:off x="8303260" y="3124835"/>
            <a:ext cx="3810000" cy="2114550"/>
          </a:xfrm>
          <a:prstGeom prst="rect">
            <a:avLst/>
          </a:prstGeom>
        </p:spPr>
      </p:pic>
      <p:pic>
        <p:nvPicPr>
          <p:cNvPr id="4" name="图片 2"/>
          <p:cNvPicPr>
            <a:picLocks noChangeAspect="1"/>
          </p:cNvPicPr>
          <p:nvPr/>
        </p:nvPicPr>
        <p:blipFill>
          <a:blip r:embed="rId5"/>
          <a:stretch>
            <a:fillRect/>
          </a:stretch>
        </p:blipFill>
        <p:spPr>
          <a:xfrm>
            <a:off x="772160" y="870585"/>
            <a:ext cx="1723390" cy="1049020"/>
          </a:xfrm>
          <a:prstGeom prst="rect">
            <a:avLst/>
          </a:prstGeom>
          <a:noFill/>
          <a:ln w="9525">
            <a:noFill/>
          </a:ln>
        </p:spPr>
      </p:pic>
      <p:sp>
        <p:nvSpPr>
          <p:cNvPr id="5" name="îṧ1îḍe"/>
          <p:cNvSpPr txBox="1"/>
          <p:nvPr/>
        </p:nvSpPr>
        <p:spPr>
          <a:xfrm>
            <a:off x="572770" y="2251075"/>
            <a:ext cx="2231390" cy="486410"/>
          </a:xfrm>
          <a:prstGeom prst="rect">
            <a:avLst/>
          </a:prstGeom>
          <a:noFill/>
          <a:ln>
            <a:noFill/>
          </a:ln>
        </p:spPr>
        <p:txBody>
          <a:bodyPr wrap="square" lIns="91440" tIns="45720" rIns="91440" bIns="45720" anchor="t" anchorCtr="0">
            <a:normAutofit/>
          </a:bodyPr>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de-DE" sz="1600" b="1" i="0" u="none" strike="noStrike" kern="1200" cap="none" spc="0" normalizeH="0" baseline="0" noProof="0" dirty="0">
                <a:ln>
                  <a:noFill/>
                </a:ln>
                <a:solidFill>
                  <a:schemeClr val="bg1"/>
                </a:solidFill>
                <a:effectLst/>
                <a:uLnTx/>
                <a:uFillTx/>
                <a:latin typeface="思源黑体 CN Medium" panose="020B0600000000000000" charset="-122"/>
                <a:ea typeface="思源黑体 CN Medium" panose="020B0600000000000000" charset="-122"/>
                <a:cs typeface="微软雅黑" panose="020B0503020204020204" charset="-122"/>
              </a:rPr>
              <a:t>单轴模组</a:t>
            </a:r>
            <a:endParaRPr kumimoji="0" lang="de-DE" sz="1600" b="1" i="0" u="none" strike="noStrike" kern="1200" cap="none" spc="0" normalizeH="0" baseline="0" noProof="0" dirty="0">
              <a:ln>
                <a:noFill/>
              </a:ln>
              <a:solidFill>
                <a:schemeClr val="bg1"/>
              </a:solidFill>
              <a:effectLst/>
              <a:uLnTx/>
              <a:uFillTx/>
              <a:latin typeface="思源黑体 CN Medium" panose="020B0600000000000000" charset="-122"/>
              <a:ea typeface="思源黑体 CN Medium" panose="020B0600000000000000" charset="-122"/>
              <a:cs typeface="微软雅黑" panose="020B0503020204020204" charset="-122"/>
            </a:endParaRPr>
          </a:p>
        </p:txBody>
      </p:sp>
      <p:sp>
        <p:nvSpPr>
          <p:cNvPr id="53" name="íśḷíḍé"/>
          <p:cNvSpPr txBox="1"/>
          <p:nvPr/>
        </p:nvSpPr>
        <p:spPr>
          <a:xfrm>
            <a:off x="809625" y="2588260"/>
            <a:ext cx="1800225" cy="774700"/>
          </a:xfrm>
          <a:prstGeom prst="rect">
            <a:avLst/>
          </a:prstGeom>
          <a:noFill/>
          <a:ln>
            <a:noFill/>
          </a:ln>
        </p:spPr>
        <p:txBody>
          <a:bodyPr wrap="square" lIns="91440" tIns="45720" rIns="91440" bIns="45720" anchor="t" anchorCtr="0">
            <a:noAutofit/>
          </a:bodyPr>
          <a:p>
            <a:pPr algn="ctr">
              <a:lnSpc>
                <a:spcPct val="100000"/>
              </a:lnSpc>
              <a:spcBef>
                <a:spcPct val="0"/>
              </a:spcBef>
            </a:pPr>
            <a:r>
              <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rPr>
              <a:t>高速传送、精密点胶、长行程定位</a:t>
            </a:r>
            <a:endPar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64" name="图片 28"/>
          <p:cNvPicPr>
            <a:picLocks noChangeAspect="1"/>
          </p:cNvPicPr>
          <p:nvPr/>
        </p:nvPicPr>
        <p:blipFill>
          <a:blip r:embed="rId6">
            <a:clrChange>
              <a:clrFrom>
                <a:srgbClr val="FFFFFF"/>
              </a:clrFrom>
              <a:clrTo>
                <a:srgbClr val="FFFFFF">
                  <a:alpha val="0"/>
                </a:srgbClr>
              </a:clrTo>
            </a:clrChange>
          </a:blip>
          <a:stretch>
            <a:fillRect/>
          </a:stretch>
        </p:blipFill>
        <p:spPr>
          <a:xfrm>
            <a:off x="3616960" y="871220"/>
            <a:ext cx="1493520" cy="1048385"/>
          </a:xfrm>
          <a:prstGeom prst="rect">
            <a:avLst/>
          </a:prstGeom>
          <a:noFill/>
          <a:ln w="9525">
            <a:noFill/>
          </a:ln>
        </p:spPr>
      </p:pic>
      <p:sp>
        <p:nvSpPr>
          <p:cNvPr id="66" name="i$ḻîdè"/>
          <p:cNvSpPr txBox="1"/>
          <p:nvPr/>
        </p:nvSpPr>
        <p:spPr>
          <a:xfrm>
            <a:off x="3468370" y="2255520"/>
            <a:ext cx="1833880" cy="487045"/>
          </a:xfrm>
          <a:prstGeom prst="rect">
            <a:avLst/>
          </a:prstGeom>
          <a:noFill/>
          <a:ln>
            <a:noFill/>
          </a:ln>
        </p:spPr>
        <p:txBody>
          <a:bodyPr wrap="square" lIns="91440" tIns="45720" rIns="91440" bIns="45720" anchor="t" anchorCtr="0">
            <a:normAutofit/>
          </a:bodyPr>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de-DE"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十字滑台</a:t>
            </a:r>
            <a:endParaRPr kumimoji="0" lang="de-DE"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67" name="í$ḻîḓê"/>
          <p:cNvSpPr txBox="1"/>
          <p:nvPr/>
        </p:nvSpPr>
        <p:spPr>
          <a:xfrm>
            <a:off x="3464560" y="2512060"/>
            <a:ext cx="1838325" cy="774700"/>
          </a:xfrm>
          <a:prstGeom prst="rect">
            <a:avLst/>
          </a:prstGeom>
          <a:noFill/>
          <a:ln>
            <a:noFill/>
          </a:ln>
        </p:spPr>
        <p:txBody>
          <a:bodyPr wrap="square" lIns="91440" tIns="45720" rIns="91440" bIns="45720" anchor="t" anchorCtr="0">
            <a:noAutofit/>
          </a:bodyPr>
          <a:p>
            <a:pPr algn="ctr">
              <a:lnSpc>
                <a:spcPct val="130000"/>
              </a:lnSpc>
              <a:spcBef>
                <a:spcPct val="0"/>
              </a:spcBef>
            </a:pPr>
            <a:r>
              <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rPr>
              <a:t>高速传送  精密点胶</a:t>
            </a:r>
            <a:endPar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68" name="Picture 4" descr="C:\Users\jie.liang\Desktop\DGA-650×500-2X.1748.png"/>
          <p:cNvPicPr>
            <a:picLocks noChangeAspect="1"/>
          </p:cNvPicPr>
          <p:nvPr/>
        </p:nvPicPr>
        <p:blipFill>
          <a:blip r:embed="rId7"/>
          <a:srcRect/>
          <a:stretch>
            <a:fillRect/>
          </a:stretch>
        </p:blipFill>
        <p:spPr>
          <a:xfrm>
            <a:off x="809625" y="3362960"/>
            <a:ext cx="1487805" cy="1129665"/>
          </a:xfrm>
          <a:prstGeom prst="rect">
            <a:avLst/>
          </a:prstGeom>
          <a:noFill/>
          <a:ln w="9525">
            <a:noFill/>
          </a:ln>
        </p:spPr>
      </p:pic>
      <p:sp>
        <p:nvSpPr>
          <p:cNvPr id="77"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3547894" y="4785441"/>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pic>
        <p:nvPicPr>
          <p:cNvPr id="69" name="图片 27"/>
          <p:cNvPicPr>
            <a:picLocks noChangeAspect="1"/>
          </p:cNvPicPr>
          <p:nvPr/>
        </p:nvPicPr>
        <p:blipFill>
          <a:blip r:embed="rId8"/>
          <a:stretch>
            <a:fillRect/>
          </a:stretch>
        </p:blipFill>
        <p:spPr>
          <a:xfrm>
            <a:off x="3853180" y="3333115"/>
            <a:ext cx="1158875" cy="1159510"/>
          </a:xfrm>
          <a:prstGeom prst="rect">
            <a:avLst/>
          </a:prstGeom>
          <a:noFill/>
          <a:ln w="9525">
            <a:noFill/>
          </a:ln>
        </p:spPr>
      </p:pic>
      <p:sp>
        <p:nvSpPr>
          <p:cNvPr id="70" name="îSḷîḑé"/>
          <p:cNvSpPr txBox="1"/>
          <p:nvPr/>
        </p:nvSpPr>
        <p:spPr>
          <a:xfrm>
            <a:off x="3487420" y="4786630"/>
            <a:ext cx="1838960" cy="486410"/>
          </a:xfrm>
          <a:prstGeom prst="rect">
            <a:avLst/>
          </a:prstGeom>
          <a:noFill/>
          <a:ln>
            <a:noFill/>
          </a:ln>
        </p:spPr>
        <p:txBody>
          <a:bodyPr wrap="square" lIns="91440" tIns="45720" rIns="91440" bIns="45720" anchor="t" anchorCtr="0">
            <a:normAutofit/>
          </a:bodyPr>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de-DE"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拾取单元</a:t>
            </a:r>
            <a:endParaRPr kumimoji="0" lang="de-DE"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71" name="ïṥ1ídé"/>
          <p:cNvSpPr txBox="1"/>
          <p:nvPr/>
        </p:nvSpPr>
        <p:spPr>
          <a:xfrm>
            <a:off x="3477895" y="5319395"/>
            <a:ext cx="1839595" cy="774700"/>
          </a:xfrm>
          <a:prstGeom prst="rect">
            <a:avLst/>
          </a:prstGeom>
          <a:noFill/>
          <a:ln>
            <a:noFill/>
          </a:ln>
        </p:spPr>
        <p:txBody>
          <a:bodyPr wrap="square" lIns="91440" tIns="45720" rIns="91440" bIns="45720" anchor="t" anchorCtr="0">
            <a:normAutofit/>
          </a:bodyPr>
          <a:p>
            <a:pPr algn="ctr">
              <a:lnSpc>
                <a:spcPct val="110000"/>
              </a:lnSpc>
              <a:spcBef>
                <a:spcPct val="0"/>
              </a:spcBef>
            </a:pPr>
            <a:r>
              <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rPr>
              <a:t>快速拾取</a:t>
            </a:r>
            <a:endPar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75" name="Rectangl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28189" y="4785441"/>
            <a:ext cx="1671805" cy="34925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endParaRPr lang="en-US" sz="14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72" name="isḷîḋe"/>
          <p:cNvSpPr txBox="1"/>
          <p:nvPr/>
        </p:nvSpPr>
        <p:spPr>
          <a:xfrm>
            <a:off x="723900" y="4804410"/>
            <a:ext cx="1839595" cy="486410"/>
          </a:xfrm>
          <a:prstGeom prst="rect">
            <a:avLst/>
          </a:prstGeom>
          <a:noFill/>
          <a:ln>
            <a:noFill/>
          </a:ln>
        </p:spPr>
        <p:txBody>
          <a:bodyPr wrap="square" lIns="91440" tIns="45720" rIns="91440" bIns="45720" anchor="t" anchorCtr="0">
            <a:normAutofit/>
          </a:bodyPr>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de-DE" sz="1600" b="1" i="0" u="none" strike="noStrike" kern="1200" cap="none" spc="0" normalizeH="0" baseline="0" noProof="0" dirty="0">
                <a:ln>
                  <a:noFill/>
                </a:ln>
                <a:solidFill>
                  <a:schemeClr val="bg1"/>
                </a:solidFill>
                <a:effectLst/>
                <a:uLnTx/>
                <a:uFillTx/>
                <a:latin typeface="思源黑体 CN Medium" panose="020B0600000000000000" charset="-122"/>
                <a:ea typeface="思源黑体 CN Medium" panose="020B0600000000000000" charset="-122"/>
                <a:cs typeface="微软雅黑" panose="020B0503020204020204" charset="-122"/>
              </a:rPr>
              <a:t>龙门平台</a:t>
            </a:r>
            <a:endParaRPr kumimoji="0" lang="de-DE" sz="1600" b="1" i="0" u="none" strike="noStrike" kern="1200" cap="none" spc="0" normalizeH="0" baseline="0" noProof="0" dirty="0">
              <a:ln>
                <a:noFill/>
              </a:ln>
              <a:solidFill>
                <a:schemeClr val="bg1"/>
              </a:solidFill>
              <a:effectLst/>
              <a:uLnTx/>
              <a:uFillTx/>
              <a:latin typeface="思源黑体 CN Medium" panose="020B0600000000000000" charset="-122"/>
              <a:ea typeface="思源黑体 CN Medium" panose="020B0600000000000000" charset="-122"/>
              <a:cs typeface="微软雅黑" panose="020B0503020204020204" charset="-122"/>
            </a:endParaRPr>
          </a:p>
        </p:txBody>
      </p:sp>
      <p:sp>
        <p:nvSpPr>
          <p:cNvPr id="73" name="íŝļïdê"/>
          <p:cNvSpPr txBox="1"/>
          <p:nvPr/>
        </p:nvSpPr>
        <p:spPr>
          <a:xfrm>
            <a:off x="809625" y="5271770"/>
            <a:ext cx="1680845" cy="774700"/>
          </a:xfrm>
          <a:prstGeom prst="rect">
            <a:avLst/>
          </a:prstGeom>
          <a:noFill/>
          <a:ln>
            <a:noFill/>
          </a:ln>
        </p:spPr>
        <p:txBody>
          <a:bodyPr wrap="square" lIns="91440" tIns="45720" rIns="91440" bIns="45720" anchor="t" anchorCtr="0">
            <a:noAutofit/>
          </a:bodyPr>
          <a:p>
            <a:pPr algn="ctr">
              <a:lnSpc>
                <a:spcPct val="150000"/>
              </a:lnSpc>
              <a:spcBef>
                <a:spcPct val="0"/>
              </a:spcBef>
            </a:pPr>
            <a:r>
              <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rPr>
              <a:t>激光焊接、精密检测、精密点胶</a:t>
            </a:r>
            <a:endParaRPr lang="en-US" altLang="zh-CN" sz="1200" dirty="0">
              <a:solidFill>
                <a:schemeClr val="bg2">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78" name="图片 77" descr="2"/>
          <p:cNvPicPr>
            <a:picLocks noChangeAspect="1"/>
          </p:cNvPicPr>
          <p:nvPr/>
        </p:nvPicPr>
        <p:blipFill>
          <a:blip r:embed="rId9"/>
          <a:stretch>
            <a:fillRect/>
          </a:stretch>
        </p:blipFill>
        <p:spPr>
          <a:xfrm>
            <a:off x="11367770" y="196215"/>
            <a:ext cx="650240" cy="5695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Half Fram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rot="5400000">
            <a:off x="4110055" y="850358"/>
            <a:ext cx="443183" cy="443183"/>
          </a:xfrm>
          <a:prstGeom prst="halfFrame">
            <a:avLst>
              <a:gd name="adj1" fmla="val 24385"/>
              <a:gd name="adj2" fmla="val 23049"/>
            </a:avLst>
          </a:prstGeom>
          <a:solidFill>
            <a:schemeClr val="bg1">
              <a:lumMod val="9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1" name="Right Triangle 2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775789" y="4561395"/>
            <a:ext cx="1567542" cy="1520091"/>
          </a:xfrm>
          <a:prstGeom prst="rtTriangle">
            <a:avLst/>
          </a:prstGeom>
          <a:gradFill>
            <a:gsLst>
              <a:gs pos="34000">
                <a:schemeClr val="accent1">
                  <a:alpha val="70000"/>
                </a:schemeClr>
              </a:gs>
              <a:gs pos="10000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108" name="图片 107" descr="2-1"/>
          <p:cNvPicPr>
            <a:picLocks noChangeAspect="1"/>
          </p:cNvPicPr>
          <p:nvPr>
            <p:custDataLst>
              <p:tags r:id="rId1"/>
            </p:custDataLst>
          </p:nvPr>
        </p:nvPicPr>
        <p:blipFill>
          <a:blip r:embed="rId2"/>
          <a:stretch>
            <a:fillRect/>
          </a:stretch>
        </p:blipFill>
        <p:spPr>
          <a:xfrm>
            <a:off x="6420485" y="1139190"/>
            <a:ext cx="5053965" cy="2538095"/>
          </a:xfrm>
          <a:prstGeom prst="rect">
            <a:avLst/>
          </a:prstGeom>
        </p:spPr>
      </p:pic>
      <p:sp>
        <p:nvSpPr>
          <p:cNvPr id="86" name="TextBox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custDataLst>
              <p:tags r:id="rId3"/>
            </p:custDataLst>
          </p:nvPr>
        </p:nvSpPr>
        <p:spPr>
          <a:xfrm>
            <a:off x="697738" y="795606"/>
            <a:ext cx="2235200" cy="1938020"/>
          </a:xfrm>
          <a:prstGeom prst="rect">
            <a:avLst/>
          </a:prstGeom>
          <a:noFill/>
        </p:spPr>
        <p:txBody>
          <a:bodyPr wrap="square" rtlCol="0">
            <a:spAutoFit/>
          </a:bodyPr>
          <a:p>
            <a:pPr algn="l"/>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客户案例</a:t>
            </a:r>
            <a:endParaRPr 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CUSTOMER</a:t>
            </a:r>
            <a:endPar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CASES</a:t>
            </a:r>
            <a:endPar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 name="TextBox 16"/>
          <p:cNvSpPr txBox="1"/>
          <p:nvPr>
            <p:custDataLst>
              <p:tags r:id="rId4"/>
            </p:custDataLst>
          </p:nvPr>
        </p:nvSpPr>
        <p:spPr>
          <a:xfrm>
            <a:off x="765810" y="3072765"/>
            <a:ext cx="4436110" cy="1107440"/>
          </a:xfrm>
          <a:prstGeom prst="rect">
            <a:avLst/>
          </a:prstGeom>
          <a:noFill/>
        </p:spPr>
        <p:txBody>
          <a:bodyPr wrap="square" lIns="0" tIns="0" rIns="0" bIns="0" rtlCol="0">
            <a:spAutoFit/>
          </a:bodyPr>
          <a:p>
            <a:pPr algn="l"/>
            <a:r>
              <a:rPr sz="2400"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大跨距</a:t>
            </a:r>
            <a:endParaRPr sz="2400"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algn="l"/>
            <a:r>
              <a:rPr sz="2400"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垂直双级大负载</a:t>
            </a:r>
            <a:endParaRPr sz="2400"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algn="l"/>
            <a:r>
              <a:rPr sz="2400"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龙门上料机构</a:t>
            </a:r>
            <a:endParaRPr lang="en-US" sz="2400"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p:txBody>
      </p:sp>
      <p:graphicFrame>
        <p:nvGraphicFramePr>
          <p:cNvPr id="5" name="表格 4"/>
          <p:cNvGraphicFramePr/>
          <p:nvPr/>
        </p:nvGraphicFramePr>
        <p:xfrm>
          <a:off x="6484620" y="4279900"/>
          <a:ext cx="5046345" cy="1801495"/>
        </p:xfrm>
        <a:graphic>
          <a:graphicData uri="http://schemas.openxmlformats.org/drawingml/2006/table">
            <a:tbl>
              <a:tblPr firstRow="1" bandRow="1">
                <a:effectLst>
                  <a:outerShdw blurRad="88900" dist="50800" dir="6000000" algn="ctr" rotWithShape="0">
                    <a:srgbClr val="0F2940">
                      <a:alpha val="58000"/>
                    </a:srgbClr>
                  </a:outerShdw>
                </a:effectLst>
                <a:tableStyleId>{5C22544A-7EE6-4342-B048-85BDC9FD1C3A}</a:tableStyleId>
              </a:tblPr>
              <a:tblGrid>
                <a:gridCol w="2073910"/>
                <a:gridCol w="2972435"/>
              </a:tblGrid>
              <a:tr h="365760">
                <a:tc>
                  <a:txBody>
                    <a:bodyPr/>
                    <a:p>
                      <a:pPr>
                        <a:buNone/>
                      </a:pPr>
                      <a:r>
                        <a:rPr 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龙门跨距</a:t>
                      </a:r>
                      <a:endParaRPr lang="en-US" alt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gradFill>
                      <a:gsLst>
                        <a:gs pos="0">
                          <a:srgbClr val="007BD3"/>
                        </a:gs>
                        <a:gs pos="100000">
                          <a:srgbClr val="034373"/>
                        </a:gs>
                      </a:gsLst>
                      <a:lin ang="2700000" scaled="0"/>
                    </a:gradFill>
                  </a:tcPr>
                </a:tc>
                <a:tc>
                  <a:txBody>
                    <a:bodyPr/>
                    <a:p>
                      <a:pPr algn="ctr">
                        <a:buNone/>
                      </a:pPr>
                      <a:r>
                        <a:rPr lang="en-US" sz="1200" b="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6000mm</a:t>
                      </a:r>
                      <a:endParaRPr lang="en-US" altLang="en-US" sz="1200" b="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solidFill>
                      <a:srgbClr val="E7EBF6"/>
                    </a:solidFill>
                  </a:tcPr>
                </a:tc>
              </a:tr>
              <a:tr h="375920">
                <a:tc>
                  <a:txBody>
                    <a:bodyPr/>
                    <a:p>
                      <a:pPr>
                        <a:buNone/>
                      </a:pPr>
                      <a:r>
                        <a:rPr 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外形尺寸</a:t>
                      </a:r>
                      <a:endParaRPr lang="en-US" alt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gradFill>
                      <a:gsLst>
                        <a:gs pos="0">
                          <a:srgbClr val="007BD3"/>
                        </a:gs>
                        <a:gs pos="100000">
                          <a:srgbClr val="034373"/>
                        </a:gs>
                      </a:gsLst>
                      <a:lin ang="2700000" scaled="0"/>
                    </a:gradFill>
                  </a:tcPr>
                </a:tc>
                <a:tc>
                  <a:txBody>
                    <a:bodyPr/>
                    <a:p>
                      <a:pPr algn="ctr">
                        <a:buNone/>
                      </a:pPr>
                      <a:r>
                        <a:rPr 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8000mm*6000mm*1500mm</a:t>
                      </a:r>
                      <a:endParaRPr lang="en-US" alt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tc>
              </a:tr>
              <a:tr h="328295">
                <a:tc>
                  <a:txBody>
                    <a:bodyPr/>
                    <a:p>
                      <a:pPr>
                        <a:buNone/>
                      </a:pPr>
                      <a:r>
                        <a:rPr 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垂直额定负载</a:t>
                      </a:r>
                      <a:endParaRPr lang="en-US" alt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gradFill>
                      <a:gsLst>
                        <a:gs pos="0">
                          <a:srgbClr val="007BD3"/>
                        </a:gs>
                        <a:gs pos="100000">
                          <a:srgbClr val="034373"/>
                        </a:gs>
                      </a:gsLst>
                      <a:lin ang="2700000" scaled="0"/>
                    </a:gradFill>
                  </a:tcPr>
                </a:tc>
                <a:tc>
                  <a:txBody>
                    <a:bodyPr/>
                    <a:p>
                      <a:pPr algn="ctr">
                        <a:buNone/>
                      </a:pPr>
                      <a:r>
                        <a:rPr 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650kg</a:t>
                      </a:r>
                      <a:endParaRPr lang="en-US" alt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tc>
              </a:tr>
              <a:tr h="365760">
                <a:tc>
                  <a:txBody>
                    <a:bodyPr/>
                    <a:p>
                      <a:pPr>
                        <a:buNone/>
                      </a:pPr>
                      <a:r>
                        <a:rPr 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垂直双级总行程</a:t>
                      </a:r>
                      <a:endParaRPr lang="en-US" alt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gradFill>
                      <a:gsLst>
                        <a:gs pos="0">
                          <a:srgbClr val="007BD3"/>
                        </a:gs>
                        <a:gs pos="100000">
                          <a:srgbClr val="034373"/>
                        </a:gs>
                      </a:gsLst>
                      <a:lin ang="2700000" scaled="0"/>
                    </a:gradFill>
                  </a:tcPr>
                </a:tc>
                <a:tc>
                  <a:txBody>
                    <a:bodyPr/>
                    <a:p>
                      <a:pPr algn="ctr">
                        <a:buNone/>
                      </a:pPr>
                      <a:r>
                        <a:rPr 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1500mm</a:t>
                      </a:r>
                      <a:endParaRPr lang="en-US" alt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tc>
              </a:tr>
              <a:tr h="365760">
                <a:tc>
                  <a:txBody>
                    <a:bodyPr/>
                    <a:p>
                      <a:pPr>
                        <a:buNone/>
                      </a:pPr>
                      <a:r>
                        <a:rPr 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垂直运行额定速度</a:t>
                      </a:r>
                      <a:endParaRPr lang="en-US" altLang="en-US" sz="1200" b="0" err="1">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gradFill>
                      <a:gsLst>
                        <a:gs pos="0">
                          <a:srgbClr val="007BD3"/>
                        </a:gs>
                        <a:gs pos="100000">
                          <a:srgbClr val="034373"/>
                        </a:gs>
                      </a:gsLst>
                      <a:lin ang="2700000" scaled="0"/>
                    </a:gradFill>
                  </a:tcPr>
                </a:tc>
                <a:tc>
                  <a:txBody>
                    <a:bodyPr/>
                    <a:p>
                      <a:pPr algn="ctr">
                        <a:buNone/>
                      </a:pPr>
                      <a:r>
                        <a:rPr 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rPr>
                        <a:t>1000mm/S</a:t>
                      </a:r>
                      <a:endParaRPr lang="en-US" altLang="en-US" sz="1200" err="1">
                        <a:solidFill>
                          <a:schemeClr val="bg2">
                            <a:lumMod val="50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600" advClick="0" advTm="3000">
        <p14:conveyor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8000" fill="hold" grpId="0" nodeType="with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decel="62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5" name="图片 4"/>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495300" y="4261485"/>
            <a:ext cx="2640330" cy="2572385"/>
          </a:xfrm>
          <a:prstGeom prst="rect">
            <a:avLst/>
          </a:prstGeom>
        </p:spPr>
      </p:pic>
      <p:grpSp>
        <p:nvGrpSpPr>
          <p:cNvPr id="13" name="Group 5"/>
          <p:cNvGrpSpPr/>
          <p:nvPr/>
        </p:nvGrpSpPr>
        <p:grpSpPr>
          <a:xfrm>
            <a:off x="3853180" y="2120265"/>
            <a:ext cx="8339455" cy="2590800"/>
            <a:chOff x="2001204" y="1908175"/>
            <a:chExt cx="8339455" cy="2590800"/>
          </a:xfrm>
        </p:grpSpPr>
        <p:sp>
          <p:nvSpPr>
            <p:cNvPr id="31" name="Rectangle 783"/>
            <p:cNvSpPr>
              <a:spLocks noChangeArrowheads="1"/>
            </p:cNvSpPr>
            <p:nvPr>
              <p:custDataLst>
                <p:tags r:id="rId3"/>
              </p:custDataLst>
            </p:nvPr>
          </p:nvSpPr>
          <p:spPr bwMode="auto">
            <a:xfrm>
              <a:off x="2001204" y="2200275"/>
              <a:ext cx="8339455" cy="1619250"/>
            </a:xfrm>
            <a:prstGeom prst="rect">
              <a:avLst/>
            </a:prstGeom>
            <a:solidFill>
              <a:schemeClr val="bg1">
                <a:lumMod val="85000"/>
              </a:schemeClr>
            </a:solidFill>
            <a:ln>
              <a:noFill/>
            </a:ln>
          </p:spPr>
          <p:txBody>
            <a:bodyPr vert="horz" wrap="square" lIns="91440" tIns="45720" rIns="91440" bIns="45720" numCol="1" anchor="t" anchorCtr="0" compatLnSpc="1"/>
            <a:p>
              <a:endParaRPr lang="en-US"/>
            </a:p>
          </p:txBody>
        </p:sp>
        <p:grpSp>
          <p:nvGrpSpPr>
            <p:cNvPr id="32" name="Group 31"/>
            <p:cNvGrpSpPr/>
            <p:nvPr/>
          </p:nvGrpSpPr>
          <p:grpSpPr>
            <a:xfrm>
              <a:off x="2173288" y="1908175"/>
              <a:ext cx="1746250" cy="2590800"/>
              <a:chOff x="649288" y="1908175"/>
              <a:chExt cx="1746250" cy="2590800"/>
            </a:xfrm>
          </p:grpSpPr>
          <p:sp>
            <p:nvSpPr>
              <p:cNvPr id="14" name="Freeform 784"/>
              <p:cNvSpPr/>
              <p:nvPr>
                <p:custDataLst>
                  <p:tags r:id="rId4"/>
                </p:custDataLst>
              </p:nvPr>
            </p:nvSpPr>
            <p:spPr bwMode="auto">
              <a:xfrm>
                <a:off x="2103438" y="1908175"/>
                <a:ext cx="292100" cy="292100"/>
              </a:xfrm>
              <a:custGeom>
                <a:avLst/>
                <a:gdLst>
                  <a:gd name="T0" fmla="*/ 0 w 92"/>
                  <a:gd name="T1" fmla="*/ 92 h 92"/>
                  <a:gd name="T2" fmla="*/ 46 w 92"/>
                  <a:gd name="T3" fmla="*/ 0 h 92"/>
                  <a:gd name="T4" fmla="*/ 92 w 92"/>
                  <a:gd name="T5" fmla="*/ 92 h 92"/>
                </a:gdLst>
                <a:ahLst/>
                <a:cxnLst>
                  <a:cxn ang="0">
                    <a:pos x="T0" y="T1"/>
                  </a:cxn>
                  <a:cxn ang="0">
                    <a:pos x="T2" y="T3"/>
                  </a:cxn>
                  <a:cxn ang="0">
                    <a:pos x="T4" y="T5"/>
                  </a:cxn>
                </a:cxnLst>
                <a:rect l="0" t="0" r="r" b="b"/>
                <a:pathLst>
                  <a:path w="92" h="92">
                    <a:moveTo>
                      <a:pt x="0" y="92"/>
                    </a:moveTo>
                    <a:cubicBezTo>
                      <a:pt x="0" y="92"/>
                      <a:pt x="0" y="0"/>
                      <a:pt x="46" y="0"/>
                    </a:cubicBezTo>
                    <a:cubicBezTo>
                      <a:pt x="92" y="0"/>
                      <a:pt x="92" y="92"/>
                      <a:pt x="92" y="92"/>
                    </a:cubicBezTo>
                  </a:path>
                </a:pathLst>
              </a:custGeom>
              <a:solidFill>
                <a:schemeClr val="accent1">
                  <a:lumMod val="75000"/>
                </a:schemeClr>
              </a:solidFill>
              <a:ln>
                <a:noFill/>
              </a:ln>
            </p:spPr>
            <p:txBody>
              <a:bodyPr vert="horz" wrap="square" lIns="91440" tIns="45720" rIns="91440" bIns="45720" numCol="1" anchor="t" anchorCtr="0" compatLnSpc="1"/>
              <a:p>
                <a:endParaRPr lang="en-US"/>
              </a:p>
            </p:txBody>
          </p:sp>
          <p:sp>
            <p:nvSpPr>
              <p:cNvPr id="15" name="Freeform 785"/>
              <p:cNvSpPr/>
              <p:nvPr>
                <p:custDataLst>
                  <p:tags r:id="rId5"/>
                </p:custDataLst>
              </p:nvPr>
            </p:nvSpPr>
            <p:spPr bwMode="auto">
              <a:xfrm>
                <a:off x="722313" y="1908175"/>
                <a:ext cx="1527175" cy="2590800"/>
              </a:xfrm>
              <a:custGeom>
                <a:avLst/>
                <a:gdLst>
                  <a:gd name="T0" fmla="*/ 481 w 481"/>
                  <a:gd name="T1" fmla="*/ 0 h 816"/>
                  <a:gd name="T2" fmla="*/ 458 w 481"/>
                  <a:gd name="T3" fmla="*/ 115 h 816"/>
                  <a:gd name="T4" fmla="*/ 458 w 481"/>
                  <a:gd name="T5" fmla="*/ 635 h 816"/>
                  <a:gd name="T6" fmla="*/ 434 w 481"/>
                  <a:gd name="T7" fmla="*/ 682 h 816"/>
                  <a:gd name="T8" fmla="*/ 262 w 481"/>
                  <a:gd name="T9" fmla="*/ 802 h 816"/>
                  <a:gd name="T10" fmla="*/ 196 w 481"/>
                  <a:gd name="T11" fmla="*/ 802 h 816"/>
                  <a:gd name="T12" fmla="*/ 24 w 481"/>
                  <a:gd name="T13" fmla="*/ 682 h 816"/>
                  <a:gd name="T14" fmla="*/ 0 w 481"/>
                  <a:gd name="T15" fmla="*/ 635 h 816"/>
                  <a:gd name="T16" fmla="*/ 0 w 481"/>
                  <a:gd name="T17" fmla="*/ 115 h 816"/>
                  <a:gd name="T18" fmla="*/ 46 w 481"/>
                  <a:gd name="T19"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1" h="816">
                    <a:moveTo>
                      <a:pt x="481" y="0"/>
                    </a:moveTo>
                    <a:cubicBezTo>
                      <a:pt x="458" y="0"/>
                      <a:pt x="458" y="115"/>
                      <a:pt x="458" y="115"/>
                    </a:cubicBezTo>
                    <a:cubicBezTo>
                      <a:pt x="458" y="635"/>
                      <a:pt x="458" y="635"/>
                      <a:pt x="458" y="635"/>
                    </a:cubicBezTo>
                    <a:cubicBezTo>
                      <a:pt x="458" y="653"/>
                      <a:pt x="449" y="671"/>
                      <a:pt x="434" y="682"/>
                    </a:cubicBezTo>
                    <a:cubicBezTo>
                      <a:pt x="262" y="802"/>
                      <a:pt x="262" y="802"/>
                      <a:pt x="262" y="802"/>
                    </a:cubicBezTo>
                    <a:cubicBezTo>
                      <a:pt x="242" y="816"/>
                      <a:pt x="216" y="816"/>
                      <a:pt x="196" y="802"/>
                    </a:cubicBezTo>
                    <a:cubicBezTo>
                      <a:pt x="24" y="682"/>
                      <a:pt x="24" y="682"/>
                      <a:pt x="24" y="682"/>
                    </a:cubicBezTo>
                    <a:cubicBezTo>
                      <a:pt x="9" y="671"/>
                      <a:pt x="0" y="653"/>
                      <a:pt x="0" y="635"/>
                    </a:cubicBezTo>
                    <a:cubicBezTo>
                      <a:pt x="0" y="115"/>
                      <a:pt x="0" y="115"/>
                      <a:pt x="0" y="115"/>
                    </a:cubicBezTo>
                    <a:cubicBezTo>
                      <a:pt x="0" y="115"/>
                      <a:pt x="0" y="0"/>
                      <a:pt x="46" y="0"/>
                    </a:cubicBezTo>
                  </a:path>
                </a:pathLst>
              </a:custGeom>
              <a:solidFill>
                <a:schemeClr val="tx1">
                  <a:alpha val="10000"/>
                </a:schemeClr>
              </a:solidFill>
              <a:ln>
                <a:noFill/>
              </a:ln>
            </p:spPr>
            <p:txBody>
              <a:bodyPr vert="horz" wrap="square" lIns="91440" tIns="45720" rIns="91440" bIns="45720" numCol="1" anchor="t" anchorCtr="0" compatLnSpc="1"/>
              <a:p>
                <a:endParaRPr lang="en-US"/>
              </a:p>
            </p:txBody>
          </p:sp>
          <p:sp>
            <p:nvSpPr>
              <p:cNvPr id="16" name="Freeform 786"/>
              <p:cNvSpPr/>
              <p:nvPr>
                <p:custDataLst>
                  <p:tags r:id="rId6"/>
                </p:custDataLst>
              </p:nvPr>
            </p:nvSpPr>
            <p:spPr bwMode="auto">
              <a:xfrm>
                <a:off x="649288" y="1908175"/>
                <a:ext cx="1600200" cy="2517775"/>
              </a:xfrm>
              <a:custGeom>
                <a:avLst/>
                <a:gdLst>
                  <a:gd name="T0" fmla="*/ 46 w 504"/>
                  <a:gd name="T1" fmla="*/ 0 h 793"/>
                  <a:gd name="T2" fmla="*/ 0 w 504"/>
                  <a:gd name="T3" fmla="*/ 92 h 793"/>
                  <a:gd name="T4" fmla="*/ 0 w 504"/>
                  <a:gd name="T5" fmla="*/ 612 h 793"/>
                  <a:gd name="T6" fmla="*/ 25 w 504"/>
                  <a:gd name="T7" fmla="*/ 659 h 793"/>
                  <a:gd name="T8" fmla="*/ 196 w 504"/>
                  <a:gd name="T9" fmla="*/ 779 h 793"/>
                  <a:gd name="T10" fmla="*/ 262 w 504"/>
                  <a:gd name="T11" fmla="*/ 779 h 793"/>
                  <a:gd name="T12" fmla="*/ 434 w 504"/>
                  <a:gd name="T13" fmla="*/ 659 h 793"/>
                  <a:gd name="T14" fmla="*/ 458 w 504"/>
                  <a:gd name="T15" fmla="*/ 612 h 793"/>
                  <a:gd name="T16" fmla="*/ 458 w 504"/>
                  <a:gd name="T17" fmla="*/ 92 h 793"/>
                  <a:gd name="T18" fmla="*/ 504 w 504"/>
                  <a:gd name="T19" fmla="*/ 0 h 793"/>
                  <a:gd name="T20" fmla="*/ 46 w 504"/>
                  <a:gd name="T21"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793">
                    <a:moveTo>
                      <a:pt x="46" y="0"/>
                    </a:moveTo>
                    <a:cubicBezTo>
                      <a:pt x="0" y="0"/>
                      <a:pt x="0" y="92"/>
                      <a:pt x="0" y="92"/>
                    </a:cubicBezTo>
                    <a:cubicBezTo>
                      <a:pt x="0" y="612"/>
                      <a:pt x="0" y="612"/>
                      <a:pt x="0" y="612"/>
                    </a:cubicBezTo>
                    <a:cubicBezTo>
                      <a:pt x="0" y="630"/>
                      <a:pt x="9" y="648"/>
                      <a:pt x="25" y="659"/>
                    </a:cubicBezTo>
                    <a:cubicBezTo>
                      <a:pt x="196" y="779"/>
                      <a:pt x="196" y="779"/>
                      <a:pt x="196" y="779"/>
                    </a:cubicBezTo>
                    <a:cubicBezTo>
                      <a:pt x="216" y="793"/>
                      <a:pt x="242" y="793"/>
                      <a:pt x="262" y="779"/>
                    </a:cubicBezTo>
                    <a:cubicBezTo>
                      <a:pt x="434" y="659"/>
                      <a:pt x="434" y="659"/>
                      <a:pt x="434" y="659"/>
                    </a:cubicBezTo>
                    <a:cubicBezTo>
                      <a:pt x="449" y="648"/>
                      <a:pt x="458" y="630"/>
                      <a:pt x="458" y="612"/>
                    </a:cubicBezTo>
                    <a:cubicBezTo>
                      <a:pt x="458" y="92"/>
                      <a:pt x="458" y="92"/>
                      <a:pt x="458" y="92"/>
                    </a:cubicBezTo>
                    <a:cubicBezTo>
                      <a:pt x="458" y="92"/>
                      <a:pt x="458" y="0"/>
                      <a:pt x="504" y="0"/>
                    </a:cubicBezTo>
                    <a:lnTo>
                      <a:pt x="46" y="0"/>
                    </a:lnTo>
                    <a:close/>
                  </a:path>
                </a:pathLst>
              </a:custGeom>
              <a:solidFill>
                <a:schemeClr val="accent1"/>
              </a:solidFill>
              <a:ln>
                <a:noFill/>
              </a:ln>
            </p:spPr>
            <p:txBody>
              <a:bodyPr vert="horz" wrap="square" lIns="91440" tIns="45720" rIns="91440" bIns="45720" numCol="1" anchor="t" anchorCtr="0" compatLnSpc="1"/>
              <a:p>
                <a:endParaRPr lang="en-US"/>
              </a:p>
            </p:txBody>
          </p:sp>
          <p:sp>
            <p:nvSpPr>
              <p:cNvPr id="17" name="Freeform 787"/>
              <p:cNvSpPr/>
              <p:nvPr>
                <p:custDataLst>
                  <p:tags r:id="rId7"/>
                </p:custDataLst>
              </p:nvPr>
            </p:nvSpPr>
            <p:spPr bwMode="auto">
              <a:xfrm>
                <a:off x="1293813" y="4149725"/>
                <a:ext cx="165100" cy="82550"/>
              </a:xfrm>
              <a:custGeom>
                <a:avLst/>
                <a:gdLst>
                  <a:gd name="T0" fmla="*/ 26 w 52"/>
                  <a:gd name="T1" fmla="*/ 26 h 26"/>
                  <a:gd name="T2" fmla="*/ 3 w 52"/>
                  <a:gd name="T3" fmla="*/ 10 h 26"/>
                  <a:gd name="T4" fmla="*/ 2 w 52"/>
                  <a:gd name="T5" fmla="*/ 3 h 26"/>
                  <a:gd name="T6" fmla="*/ 9 w 52"/>
                  <a:gd name="T7" fmla="*/ 2 h 26"/>
                  <a:gd name="T8" fmla="*/ 26 w 52"/>
                  <a:gd name="T9" fmla="*/ 14 h 26"/>
                  <a:gd name="T10" fmla="*/ 44 w 52"/>
                  <a:gd name="T11" fmla="*/ 2 h 26"/>
                  <a:gd name="T12" fmla="*/ 51 w 52"/>
                  <a:gd name="T13" fmla="*/ 3 h 26"/>
                  <a:gd name="T14" fmla="*/ 49 w 52"/>
                  <a:gd name="T15" fmla="*/ 10 h 26"/>
                  <a:gd name="T16" fmla="*/ 26 w 5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6">
                    <a:moveTo>
                      <a:pt x="26" y="26"/>
                    </a:moveTo>
                    <a:cubicBezTo>
                      <a:pt x="3" y="10"/>
                      <a:pt x="3" y="10"/>
                      <a:pt x="3" y="10"/>
                    </a:cubicBezTo>
                    <a:cubicBezTo>
                      <a:pt x="1" y="8"/>
                      <a:pt x="0" y="5"/>
                      <a:pt x="2" y="3"/>
                    </a:cubicBezTo>
                    <a:cubicBezTo>
                      <a:pt x="3" y="1"/>
                      <a:pt x="6" y="0"/>
                      <a:pt x="9" y="2"/>
                    </a:cubicBezTo>
                    <a:cubicBezTo>
                      <a:pt x="26" y="14"/>
                      <a:pt x="26" y="14"/>
                      <a:pt x="26" y="14"/>
                    </a:cubicBezTo>
                    <a:cubicBezTo>
                      <a:pt x="44" y="2"/>
                      <a:pt x="44" y="2"/>
                      <a:pt x="44" y="2"/>
                    </a:cubicBezTo>
                    <a:cubicBezTo>
                      <a:pt x="46" y="0"/>
                      <a:pt x="49" y="1"/>
                      <a:pt x="51" y="3"/>
                    </a:cubicBezTo>
                    <a:cubicBezTo>
                      <a:pt x="52" y="5"/>
                      <a:pt x="52" y="8"/>
                      <a:pt x="49" y="10"/>
                    </a:cubicBezTo>
                    <a:lnTo>
                      <a:pt x="26" y="26"/>
                    </a:lnTo>
                    <a:close/>
                  </a:path>
                </a:pathLst>
              </a:custGeom>
              <a:solidFill>
                <a:schemeClr val="bg1"/>
              </a:solidFill>
              <a:ln>
                <a:noFill/>
              </a:ln>
            </p:spPr>
            <p:txBody>
              <a:bodyPr vert="horz" wrap="square" lIns="91440" tIns="45720" rIns="91440" bIns="45720" numCol="1" anchor="t" anchorCtr="0" compatLnSpc="1"/>
              <a:p>
                <a:endParaRPr lang="en-US"/>
              </a:p>
            </p:txBody>
          </p:sp>
        </p:grpSp>
        <p:grpSp>
          <p:nvGrpSpPr>
            <p:cNvPr id="19" name="Group 37"/>
            <p:cNvGrpSpPr/>
            <p:nvPr/>
          </p:nvGrpSpPr>
          <p:grpSpPr>
            <a:xfrm>
              <a:off x="4206876" y="1908175"/>
              <a:ext cx="1746250" cy="2590800"/>
              <a:chOff x="2682876" y="1908175"/>
              <a:chExt cx="1746250" cy="2590800"/>
            </a:xfrm>
          </p:grpSpPr>
          <p:sp>
            <p:nvSpPr>
              <p:cNvPr id="20" name="Freeform 789"/>
              <p:cNvSpPr/>
              <p:nvPr>
                <p:custDataLst>
                  <p:tags r:id="rId8"/>
                </p:custDataLst>
              </p:nvPr>
            </p:nvSpPr>
            <p:spPr bwMode="auto">
              <a:xfrm>
                <a:off x="4137026" y="1908175"/>
                <a:ext cx="292100" cy="292100"/>
              </a:xfrm>
              <a:custGeom>
                <a:avLst/>
                <a:gdLst>
                  <a:gd name="T0" fmla="*/ 0 w 92"/>
                  <a:gd name="T1" fmla="*/ 92 h 92"/>
                  <a:gd name="T2" fmla="*/ 46 w 92"/>
                  <a:gd name="T3" fmla="*/ 0 h 92"/>
                  <a:gd name="T4" fmla="*/ 92 w 92"/>
                  <a:gd name="T5" fmla="*/ 92 h 92"/>
                </a:gdLst>
                <a:ahLst/>
                <a:cxnLst>
                  <a:cxn ang="0">
                    <a:pos x="T0" y="T1"/>
                  </a:cxn>
                  <a:cxn ang="0">
                    <a:pos x="T2" y="T3"/>
                  </a:cxn>
                  <a:cxn ang="0">
                    <a:pos x="T4" y="T5"/>
                  </a:cxn>
                </a:cxnLst>
                <a:rect l="0" t="0" r="r" b="b"/>
                <a:pathLst>
                  <a:path w="92" h="92">
                    <a:moveTo>
                      <a:pt x="0" y="92"/>
                    </a:moveTo>
                    <a:cubicBezTo>
                      <a:pt x="0" y="92"/>
                      <a:pt x="0" y="0"/>
                      <a:pt x="46" y="0"/>
                    </a:cubicBezTo>
                    <a:cubicBezTo>
                      <a:pt x="92" y="0"/>
                      <a:pt x="92" y="92"/>
                      <a:pt x="92" y="92"/>
                    </a:cubicBezTo>
                  </a:path>
                </a:pathLst>
              </a:custGeom>
              <a:solidFill>
                <a:schemeClr val="accent2">
                  <a:lumMod val="75000"/>
                </a:schemeClr>
              </a:solidFill>
              <a:ln>
                <a:noFill/>
              </a:ln>
            </p:spPr>
            <p:txBody>
              <a:bodyPr vert="horz" wrap="square" lIns="91440" tIns="45720" rIns="91440" bIns="45720" numCol="1" anchor="t" anchorCtr="0" compatLnSpc="1"/>
              <a:p>
                <a:endParaRPr lang="en-US"/>
              </a:p>
            </p:txBody>
          </p:sp>
          <p:sp>
            <p:nvSpPr>
              <p:cNvPr id="21" name="Freeform 790"/>
              <p:cNvSpPr/>
              <p:nvPr>
                <p:custDataLst>
                  <p:tags r:id="rId9"/>
                </p:custDataLst>
              </p:nvPr>
            </p:nvSpPr>
            <p:spPr bwMode="auto">
              <a:xfrm>
                <a:off x="2755901" y="1908175"/>
                <a:ext cx="1527175" cy="2590800"/>
              </a:xfrm>
              <a:custGeom>
                <a:avLst/>
                <a:gdLst>
                  <a:gd name="T0" fmla="*/ 481 w 481"/>
                  <a:gd name="T1" fmla="*/ 0 h 816"/>
                  <a:gd name="T2" fmla="*/ 458 w 481"/>
                  <a:gd name="T3" fmla="*/ 115 h 816"/>
                  <a:gd name="T4" fmla="*/ 458 w 481"/>
                  <a:gd name="T5" fmla="*/ 635 h 816"/>
                  <a:gd name="T6" fmla="*/ 433 w 481"/>
                  <a:gd name="T7" fmla="*/ 682 h 816"/>
                  <a:gd name="T8" fmla="*/ 262 w 481"/>
                  <a:gd name="T9" fmla="*/ 802 h 816"/>
                  <a:gd name="T10" fmla="*/ 196 w 481"/>
                  <a:gd name="T11" fmla="*/ 802 h 816"/>
                  <a:gd name="T12" fmla="*/ 24 w 481"/>
                  <a:gd name="T13" fmla="*/ 682 h 816"/>
                  <a:gd name="T14" fmla="*/ 0 w 481"/>
                  <a:gd name="T15" fmla="*/ 635 h 816"/>
                  <a:gd name="T16" fmla="*/ 0 w 481"/>
                  <a:gd name="T17" fmla="*/ 115 h 816"/>
                  <a:gd name="T18" fmla="*/ 45 w 481"/>
                  <a:gd name="T19"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1" h="816">
                    <a:moveTo>
                      <a:pt x="481" y="0"/>
                    </a:moveTo>
                    <a:cubicBezTo>
                      <a:pt x="458" y="0"/>
                      <a:pt x="458" y="115"/>
                      <a:pt x="458" y="115"/>
                    </a:cubicBezTo>
                    <a:cubicBezTo>
                      <a:pt x="458" y="635"/>
                      <a:pt x="458" y="635"/>
                      <a:pt x="458" y="635"/>
                    </a:cubicBezTo>
                    <a:cubicBezTo>
                      <a:pt x="458" y="653"/>
                      <a:pt x="449" y="671"/>
                      <a:pt x="433" y="682"/>
                    </a:cubicBezTo>
                    <a:cubicBezTo>
                      <a:pt x="262" y="802"/>
                      <a:pt x="262" y="802"/>
                      <a:pt x="262" y="802"/>
                    </a:cubicBezTo>
                    <a:cubicBezTo>
                      <a:pt x="242" y="816"/>
                      <a:pt x="216" y="816"/>
                      <a:pt x="196" y="802"/>
                    </a:cubicBezTo>
                    <a:cubicBezTo>
                      <a:pt x="24" y="682"/>
                      <a:pt x="24" y="682"/>
                      <a:pt x="24" y="682"/>
                    </a:cubicBezTo>
                    <a:cubicBezTo>
                      <a:pt x="9" y="671"/>
                      <a:pt x="0" y="653"/>
                      <a:pt x="0" y="635"/>
                    </a:cubicBezTo>
                    <a:cubicBezTo>
                      <a:pt x="0" y="115"/>
                      <a:pt x="0" y="115"/>
                      <a:pt x="0" y="115"/>
                    </a:cubicBezTo>
                    <a:cubicBezTo>
                      <a:pt x="0" y="115"/>
                      <a:pt x="0" y="0"/>
                      <a:pt x="45" y="0"/>
                    </a:cubicBezTo>
                  </a:path>
                </a:pathLst>
              </a:custGeom>
              <a:solidFill>
                <a:schemeClr val="tx1">
                  <a:alpha val="10000"/>
                </a:schemeClr>
              </a:solidFill>
              <a:ln>
                <a:noFill/>
              </a:ln>
            </p:spPr>
            <p:txBody>
              <a:bodyPr vert="horz" wrap="square" lIns="91440" tIns="45720" rIns="91440" bIns="45720" numCol="1" anchor="t" anchorCtr="0" compatLnSpc="1"/>
              <a:p>
                <a:endParaRPr lang="en-US"/>
              </a:p>
            </p:txBody>
          </p:sp>
          <p:sp>
            <p:nvSpPr>
              <p:cNvPr id="22" name="Freeform 791"/>
              <p:cNvSpPr/>
              <p:nvPr>
                <p:custDataLst>
                  <p:tags r:id="rId10"/>
                </p:custDataLst>
              </p:nvPr>
            </p:nvSpPr>
            <p:spPr bwMode="auto">
              <a:xfrm>
                <a:off x="2682876" y="1908175"/>
                <a:ext cx="1600200" cy="2517775"/>
              </a:xfrm>
              <a:custGeom>
                <a:avLst/>
                <a:gdLst>
                  <a:gd name="T0" fmla="*/ 46 w 504"/>
                  <a:gd name="T1" fmla="*/ 0 h 793"/>
                  <a:gd name="T2" fmla="*/ 0 w 504"/>
                  <a:gd name="T3" fmla="*/ 92 h 793"/>
                  <a:gd name="T4" fmla="*/ 0 w 504"/>
                  <a:gd name="T5" fmla="*/ 612 h 793"/>
                  <a:gd name="T6" fmla="*/ 24 w 504"/>
                  <a:gd name="T7" fmla="*/ 659 h 793"/>
                  <a:gd name="T8" fmla="*/ 196 w 504"/>
                  <a:gd name="T9" fmla="*/ 779 h 793"/>
                  <a:gd name="T10" fmla="*/ 262 w 504"/>
                  <a:gd name="T11" fmla="*/ 779 h 793"/>
                  <a:gd name="T12" fmla="*/ 434 w 504"/>
                  <a:gd name="T13" fmla="*/ 659 h 793"/>
                  <a:gd name="T14" fmla="*/ 458 w 504"/>
                  <a:gd name="T15" fmla="*/ 612 h 793"/>
                  <a:gd name="T16" fmla="*/ 458 w 504"/>
                  <a:gd name="T17" fmla="*/ 92 h 793"/>
                  <a:gd name="T18" fmla="*/ 504 w 504"/>
                  <a:gd name="T19" fmla="*/ 0 h 793"/>
                  <a:gd name="T20" fmla="*/ 46 w 504"/>
                  <a:gd name="T21"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793">
                    <a:moveTo>
                      <a:pt x="46" y="0"/>
                    </a:moveTo>
                    <a:cubicBezTo>
                      <a:pt x="0" y="0"/>
                      <a:pt x="0" y="92"/>
                      <a:pt x="0" y="92"/>
                    </a:cubicBezTo>
                    <a:cubicBezTo>
                      <a:pt x="0" y="612"/>
                      <a:pt x="0" y="612"/>
                      <a:pt x="0" y="612"/>
                    </a:cubicBezTo>
                    <a:cubicBezTo>
                      <a:pt x="0" y="630"/>
                      <a:pt x="9" y="648"/>
                      <a:pt x="24" y="659"/>
                    </a:cubicBezTo>
                    <a:cubicBezTo>
                      <a:pt x="196" y="779"/>
                      <a:pt x="196" y="779"/>
                      <a:pt x="196" y="779"/>
                    </a:cubicBezTo>
                    <a:cubicBezTo>
                      <a:pt x="216" y="793"/>
                      <a:pt x="242" y="793"/>
                      <a:pt x="262" y="779"/>
                    </a:cubicBezTo>
                    <a:cubicBezTo>
                      <a:pt x="434" y="659"/>
                      <a:pt x="434" y="659"/>
                      <a:pt x="434" y="659"/>
                    </a:cubicBezTo>
                    <a:cubicBezTo>
                      <a:pt x="449" y="648"/>
                      <a:pt x="458" y="630"/>
                      <a:pt x="458" y="612"/>
                    </a:cubicBezTo>
                    <a:cubicBezTo>
                      <a:pt x="458" y="92"/>
                      <a:pt x="458" y="92"/>
                      <a:pt x="458" y="92"/>
                    </a:cubicBezTo>
                    <a:cubicBezTo>
                      <a:pt x="458" y="92"/>
                      <a:pt x="458" y="0"/>
                      <a:pt x="504" y="0"/>
                    </a:cubicBezTo>
                    <a:lnTo>
                      <a:pt x="46" y="0"/>
                    </a:lnTo>
                    <a:close/>
                  </a:path>
                </a:pathLst>
              </a:custGeom>
              <a:solidFill>
                <a:schemeClr val="accent2"/>
              </a:solidFill>
              <a:ln>
                <a:noFill/>
              </a:ln>
            </p:spPr>
            <p:txBody>
              <a:bodyPr vert="horz" wrap="square" lIns="91440" tIns="45720" rIns="91440" bIns="45720" numCol="1" anchor="t" anchorCtr="0" compatLnSpc="1"/>
              <a:p>
                <a:endParaRPr lang="en-US"/>
              </a:p>
            </p:txBody>
          </p:sp>
          <p:sp>
            <p:nvSpPr>
              <p:cNvPr id="23" name="Freeform 792"/>
              <p:cNvSpPr/>
              <p:nvPr>
                <p:custDataLst>
                  <p:tags r:id="rId11"/>
                </p:custDataLst>
              </p:nvPr>
            </p:nvSpPr>
            <p:spPr bwMode="auto">
              <a:xfrm>
                <a:off x="3327401" y="4149725"/>
                <a:ext cx="165100" cy="82550"/>
              </a:xfrm>
              <a:custGeom>
                <a:avLst/>
                <a:gdLst>
                  <a:gd name="T0" fmla="*/ 26 w 52"/>
                  <a:gd name="T1" fmla="*/ 26 h 26"/>
                  <a:gd name="T2" fmla="*/ 3 w 52"/>
                  <a:gd name="T3" fmla="*/ 10 h 26"/>
                  <a:gd name="T4" fmla="*/ 1 w 52"/>
                  <a:gd name="T5" fmla="*/ 3 h 26"/>
                  <a:gd name="T6" fmla="*/ 8 w 52"/>
                  <a:gd name="T7" fmla="*/ 2 h 26"/>
                  <a:gd name="T8" fmla="*/ 26 w 52"/>
                  <a:gd name="T9" fmla="*/ 14 h 26"/>
                  <a:gd name="T10" fmla="*/ 43 w 52"/>
                  <a:gd name="T11" fmla="*/ 2 h 26"/>
                  <a:gd name="T12" fmla="*/ 50 w 52"/>
                  <a:gd name="T13" fmla="*/ 3 h 26"/>
                  <a:gd name="T14" fmla="*/ 49 w 52"/>
                  <a:gd name="T15" fmla="*/ 10 h 26"/>
                  <a:gd name="T16" fmla="*/ 26 w 5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6">
                    <a:moveTo>
                      <a:pt x="26" y="26"/>
                    </a:moveTo>
                    <a:cubicBezTo>
                      <a:pt x="3" y="10"/>
                      <a:pt x="3" y="10"/>
                      <a:pt x="3" y="10"/>
                    </a:cubicBezTo>
                    <a:cubicBezTo>
                      <a:pt x="0" y="8"/>
                      <a:pt x="0" y="5"/>
                      <a:pt x="1" y="3"/>
                    </a:cubicBezTo>
                    <a:cubicBezTo>
                      <a:pt x="3" y="1"/>
                      <a:pt x="6" y="0"/>
                      <a:pt x="8" y="2"/>
                    </a:cubicBezTo>
                    <a:cubicBezTo>
                      <a:pt x="26" y="14"/>
                      <a:pt x="26" y="14"/>
                      <a:pt x="26" y="14"/>
                    </a:cubicBezTo>
                    <a:cubicBezTo>
                      <a:pt x="43" y="2"/>
                      <a:pt x="43" y="2"/>
                      <a:pt x="43" y="2"/>
                    </a:cubicBezTo>
                    <a:cubicBezTo>
                      <a:pt x="46" y="0"/>
                      <a:pt x="49" y="1"/>
                      <a:pt x="50" y="3"/>
                    </a:cubicBezTo>
                    <a:cubicBezTo>
                      <a:pt x="52" y="5"/>
                      <a:pt x="51" y="8"/>
                      <a:pt x="49" y="10"/>
                    </a:cubicBezTo>
                    <a:lnTo>
                      <a:pt x="26" y="26"/>
                    </a:lnTo>
                    <a:close/>
                  </a:path>
                </a:pathLst>
              </a:custGeom>
              <a:solidFill>
                <a:schemeClr val="bg1"/>
              </a:solidFill>
              <a:ln>
                <a:noFill/>
              </a:ln>
            </p:spPr>
            <p:txBody>
              <a:bodyPr vert="horz" wrap="square" lIns="91440" tIns="45720" rIns="91440" bIns="45720" numCol="1" anchor="t" anchorCtr="0" compatLnSpc="1"/>
              <a:p>
                <a:endParaRPr lang="en-US"/>
              </a:p>
            </p:txBody>
          </p:sp>
        </p:grpSp>
        <p:grpSp>
          <p:nvGrpSpPr>
            <p:cNvPr id="25" name="Group 43"/>
            <p:cNvGrpSpPr/>
            <p:nvPr/>
          </p:nvGrpSpPr>
          <p:grpSpPr>
            <a:xfrm>
              <a:off x="6238876" y="1908175"/>
              <a:ext cx="1746250" cy="2590800"/>
              <a:chOff x="4714876" y="1908175"/>
              <a:chExt cx="1746250" cy="2590800"/>
            </a:xfrm>
          </p:grpSpPr>
          <p:sp>
            <p:nvSpPr>
              <p:cNvPr id="26" name="Freeform 793"/>
              <p:cNvSpPr/>
              <p:nvPr>
                <p:custDataLst>
                  <p:tags r:id="rId12"/>
                </p:custDataLst>
              </p:nvPr>
            </p:nvSpPr>
            <p:spPr bwMode="auto">
              <a:xfrm>
                <a:off x="6172201" y="1908175"/>
                <a:ext cx="288925" cy="292100"/>
              </a:xfrm>
              <a:custGeom>
                <a:avLst/>
                <a:gdLst>
                  <a:gd name="T0" fmla="*/ 0 w 91"/>
                  <a:gd name="T1" fmla="*/ 92 h 92"/>
                  <a:gd name="T2" fmla="*/ 45 w 91"/>
                  <a:gd name="T3" fmla="*/ 0 h 92"/>
                  <a:gd name="T4" fmla="*/ 91 w 91"/>
                  <a:gd name="T5" fmla="*/ 92 h 92"/>
                </a:gdLst>
                <a:ahLst/>
                <a:cxnLst>
                  <a:cxn ang="0">
                    <a:pos x="T0" y="T1"/>
                  </a:cxn>
                  <a:cxn ang="0">
                    <a:pos x="T2" y="T3"/>
                  </a:cxn>
                  <a:cxn ang="0">
                    <a:pos x="T4" y="T5"/>
                  </a:cxn>
                </a:cxnLst>
                <a:rect l="0" t="0" r="r" b="b"/>
                <a:pathLst>
                  <a:path w="91" h="92">
                    <a:moveTo>
                      <a:pt x="0" y="92"/>
                    </a:moveTo>
                    <a:cubicBezTo>
                      <a:pt x="0" y="92"/>
                      <a:pt x="0" y="0"/>
                      <a:pt x="45" y="0"/>
                    </a:cubicBezTo>
                    <a:cubicBezTo>
                      <a:pt x="91" y="0"/>
                      <a:pt x="91" y="92"/>
                      <a:pt x="91" y="92"/>
                    </a:cubicBezTo>
                  </a:path>
                </a:pathLst>
              </a:custGeom>
              <a:solidFill>
                <a:schemeClr val="accent3">
                  <a:lumMod val="75000"/>
                </a:schemeClr>
              </a:solidFill>
              <a:ln>
                <a:noFill/>
              </a:ln>
            </p:spPr>
            <p:txBody>
              <a:bodyPr vert="horz" wrap="square" lIns="91440" tIns="45720" rIns="91440" bIns="45720" numCol="1" anchor="t" anchorCtr="0" compatLnSpc="1"/>
              <a:p>
                <a:endParaRPr lang="en-US"/>
              </a:p>
            </p:txBody>
          </p:sp>
          <p:sp>
            <p:nvSpPr>
              <p:cNvPr id="27" name="Freeform 794"/>
              <p:cNvSpPr/>
              <p:nvPr>
                <p:custDataLst>
                  <p:tags r:id="rId13"/>
                </p:custDataLst>
              </p:nvPr>
            </p:nvSpPr>
            <p:spPr bwMode="auto">
              <a:xfrm>
                <a:off x="4787901" y="1908175"/>
                <a:ext cx="1527175" cy="2590800"/>
              </a:xfrm>
              <a:custGeom>
                <a:avLst/>
                <a:gdLst>
                  <a:gd name="T0" fmla="*/ 481 w 481"/>
                  <a:gd name="T1" fmla="*/ 0 h 816"/>
                  <a:gd name="T2" fmla="*/ 459 w 481"/>
                  <a:gd name="T3" fmla="*/ 115 h 816"/>
                  <a:gd name="T4" fmla="*/ 458 w 481"/>
                  <a:gd name="T5" fmla="*/ 635 h 816"/>
                  <a:gd name="T6" fmla="*/ 434 w 481"/>
                  <a:gd name="T7" fmla="*/ 682 h 816"/>
                  <a:gd name="T8" fmla="*/ 262 w 481"/>
                  <a:gd name="T9" fmla="*/ 802 h 816"/>
                  <a:gd name="T10" fmla="*/ 197 w 481"/>
                  <a:gd name="T11" fmla="*/ 802 h 816"/>
                  <a:gd name="T12" fmla="*/ 25 w 481"/>
                  <a:gd name="T13" fmla="*/ 682 h 816"/>
                  <a:gd name="T14" fmla="*/ 0 w 481"/>
                  <a:gd name="T15" fmla="*/ 635 h 816"/>
                  <a:gd name="T16" fmla="*/ 0 w 481"/>
                  <a:gd name="T17" fmla="*/ 115 h 816"/>
                  <a:gd name="T18" fmla="*/ 46 w 481"/>
                  <a:gd name="T19"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1" h="816">
                    <a:moveTo>
                      <a:pt x="481" y="0"/>
                    </a:moveTo>
                    <a:cubicBezTo>
                      <a:pt x="459" y="0"/>
                      <a:pt x="459" y="115"/>
                      <a:pt x="459" y="115"/>
                    </a:cubicBezTo>
                    <a:cubicBezTo>
                      <a:pt x="458" y="635"/>
                      <a:pt x="458" y="635"/>
                      <a:pt x="458" y="635"/>
                    </a:cubicBezTo>
                    <a:cubicBezTo>
                      <a:pt x="458" y="653"/>
                      <a:pt x="449" y="671"/>
                      <a:pt x="434" y="682"/>
                    </a:cubicBezTo>
                    <a:cubicBezTo>
                      <a:pt x="262" y="802"/>
                      <a:pt x="262" y="802"/>
                      <a:pt x="262" y="802"/>
                    </a:cubicBezTo>
                    <a:cubicBezTo>
                      <a:pt x="243" y="816"/>
                      <a:pt x="216" y="816"/>
                      <a:pt x="197" y="802"/>
                    </a:cubicBezTo>
                    <a:cubicBezTo>
                      <a:pt x="25" y="682"/>
                      <a:pt x="25" y="682"/>
                      <a:pt x="25" y="682"/>
                    </a:cubicBezTo>
                    <a:cubicBezTo>
                      <a:pt x="9" y="671"/>
                      <a:pt x="0" y="653"/>
                      <a:pt x="0" y="635"/>
                    </a:cubicBezTo>
                    <a:cubicBezTo>
                      <a:pt x="0" y="115"/>
                      <a:pt x="0" y="115"/>
                      <a:pt x="0" y="115"/>
                    </a:cubicBezTo>
                    <a:cubicBezTo>
                      <a:pt x="0" y="115"/>
                      <a:pt x="0" y="0"/>
                      <a:pt x="46" y="0"/>
                    </a:cubicBezTo>
                  </a:path>
                </a:pathLst>
              </a:custGeom>
              <a:solidFill>
                <a:schemeClr val="tx1">
                  <a:alpha val="10000"/>
                </a:schemeClr>
              </a:solidFill>
              <a:ln>
                <a:noFill/>
              </a:ln>
            </p:spPr>
            <p:txBody>
              <a:bodyPr vert="horz" wrap="square" lIns="91440" tIns="45720" rIns="91440" bIns="45720" numCol="1" anchor="t" anchorCtr="0" compatLnSpc="1"/>
              <a:p>
                <a:endParaRPr lang="en-US"/>
              </a:p>
            </p:txBody>
          </p:sp>
          <p:sp>
            <p:nvSpPr>
              <p:cNvPr id="28" name="Freeform 795"/>
              <p:cNvSpPr/>
              <p:nvPr>
                <p:custDataLst>
                  <p:tags r:id="rId14"/>
                </p:custDataLst>
              </p:nvPr>
            </p:nvSpPr>
            <p:spPr bwMode="auto">
              <a:xfrm>
                <a:off x="4714876" y="1908175"/>
                <a:ext cx="1600200" cy="2517775"/>
              </a:xfrm>
              <a:custGeom>
                <a:avLst/>
                <a:gdLst>
                  <a:gd name="T0" fmla="*/ 46 w 504"/>
                  <a:gd name="T1" fmla="*/ 0 h 793"/>
                  <a:gd name="T2" fmla="*/ 0 w 504"/>
                  <a:gd name="T3" fmla="*/ 92 h 793"/>
                  <a:gd name="T4" fmla="*/ 0 w 504"/>
                  <a:gd name="T5" fmla="*/ 612 h 793"/>
                  <a:gd name="T6" fmla="*/ 25 w 504"/>
                  <a:gd name="T7" fmla="*/ 659 h 793"/>
                  <a:gd name="T8" fmla="*/ 197 w 504"/>
                  <a:gd name="T9" fmla="*/ 779 h 793"/>
                  <a:gd name="T10" fmla="*/ 262 w 504"/>
                  <a:gd name="T11" fmla="*/ 779 h 793"/>
                  <a:gd name="T12" fmla="*/ 434 w 504"/>
                  <a:gd name="T13" fmla="*/ 659 h 793"/>
                  <a:gd name="T14" fmla="*/ 459 w 504"/>
                  <a:gd name="T15" fmla="*/ 612 h 793"/>
                  <a:gd name="T16" fmla="*/ 459 w 504"/>
                  <a:gd name="T17" fmla="*/ 92 h 793"/>
                  <a:gd name="T18" fmla="*/ 504 w 504"/>
                  <a:gd name="T19" fmla="*/ 0 h 793"/>
                  <a:gd name="T20" fmla="*/ 46 w 504"/>
                  <a:gd name="T21"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793">
                    <a:moveTo>
                      <a:pt x="46" y="0"/>
                    </a:moveTo>
                    <a:cubicBezTo>
                      <a:pt x="0" y="0"/>
                      <a:pt x="0" y="92"/>
                      <a:pt x="0" y="92"/>
                    </a:cubicBezTo>
                    <a:cubicBezTo>
                      <a:pt x="0" y="612"/>
                      <a:pt x="0" y="612"/>
                      <a:pt x="0" y="612"/>
                    </a:cubicBezTo>
                    <a:cubicBezTo>
                      <a:pt x="0" y="630"/>
                      <a:pt x="9" y="648"/>
                      <a:pt x="25" y="659"/>
                    </a:cubicBezTo>
                    <a:cubicBezTo>
                      <a:pt x="197" y="779"/>
                      <a:pt x="197" y="779"/>
                      <a:pt x="197" y="779"/>
                    </a:cubicBezTo>
                    <a:cubicBezTo>
                      <a:pt x="216" y="793"/>
                      <a:pt x="243" y="793"/>
                      <a:pt x="262" y="779"/>
                    </a:cubicBezTo>
                    <a:cubicBezTo>
                      <a:pt x="434" y="659"/>
                      <a:pt x="434" y="659"/>
                      <a:pt x="434" y="659"/>
                    </a:cubicBezTo>
                    <a:cubicBezTo>
                      <a:pt x="449" y="648"/>
                      <a:pt x="459" y="630"/>
                      <a:pt x="459" y="612"/>
                    </a:cubicBezTo>
                    <a:cubicBezTo>
                      <a:pt x="459" y="92"/>
                      <a:pt x="459" y="92"/>
                      <a:pt x="459" y="92"/>
                    </a:cubicBezTo>
                    <a:cubicBezTo>
                      <a:pt x="459" y="92"/>
                      <a:pt x="459" y="0"/>
                      <a:pt x="504" y="0"/>
                    </a:cubicBezTo>
                    <a:lnTo>
                      <a:pt x="46" y="0"/>
                    </a:lnTo>
                    <a:close/>
                  </a:path>
                </a:pathLst>
              </a:custGeom>
              <a:solidFill>
                <a:srgbClr val="F89351"/>
              </a:solidFill>
              <a:ln>
                <a:noFill/>
              </a:ln>
            </p:spPr>
            <p:txBody>
              <a:bodyPr vert="horz" wrap="square" lIns="91440" tIns="45720" rIns="91440" bIns="45720" numCol="1" anchor="t" anchorCtr="0" compatLnSpc="1"/>
              <a:p>
                <a:endParaRPr lang="en-US"/>
              </a:p>
            </p:txBody>
          </p:sp>
          <p:sp>
            <p:nvSpPr>
              <p:cNvPr id="29" name="Freeform 796"/>
              <p:cNvSpPr/>
              <p:nvPr>
                <p:custDataLst>
                  <p:tags r:id="rId15"/>
                </p:custDataLst>
              </p:nvPr>
            </p:nvSpPr>
            <p:spPr bwMode="auto">
              <a:xfrm>
                <a:off x="5359401" y="4149725"/>
                <a:ext cx="165100" cy="82550"/>
              </a:xfrm>
              <a:custGeom>
                <a:avLst/>
                <a:gdLst>
                  <a:gd name="T0" fmla="*/ 26 w 52"/>
                  <a:gd name="T1" fmla="*/ 26 h 26"/>
                  <a:gd name="T2" fmla="*/ 3 w 52"/>
                  <a:gd name="T3" fmla="*/ 10 h 26"/>
                  <a:gd name="T4" fmla="*/ 2 w 52"/>
                  <a:gd name="T5" fmla="*/ 3 h 26"/>
                  <a:gd name="T6" fmla="*/ 9 w 52"/>
                  <a:gd name="T7" fmla="*/ 2 h 26"/>
                  <a:gd name="T8" fmla="*/ 26 w 52"/>
                  <a:gd name="T9" fmla="*/ 14 h 26"/>
                  <a:gd name="T10" fmla="*/ 44 w 52"/>
                  <a:gd name="T11" fmla="*/ 2 h 26"/>
                  <a:gd name="T12" fmla="*/ 51 w 52"/>
                  <a:gd name="T13" fmla="*/ 3 h 26"/>
                  <a:gd name="T14" fmla="*/ 50 w 52"/>
                  <a:gd name="T15" fmla="*/ 10 h 26"/>
                  <a:gd name="T16" fmla="*/ 26 w 5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6">
                    <a:moveTo>
                      <a:pt x="26" y="26"/>
                    </a:moveTo>
                    <a:cubicBezTo>
                      <a:pt x="3" y="10"/>
                      <a:pt x="3" y="10"/>
                      <a:pt x="3" y="10"/>
                    </a:cubicBezTo>
                    <a:cubicBezTo>
                      <a:pt x="1" y="8"/>
                      <a:pt x="0" y="5"/>
                      <a:pt x="2" y="3"/>
                    </a:cubicBezTo>
                    <a:cubicBezTo>
                      <a:pt x="4" y="1"/>
                      <a:pt x="7" y="0"/>
                      <a:pt x="9" y="2"/>
                    </a:cubicBezTo>
                    <a:cubicBezTo>
                      <a:pt x="26" y="14"/>
                      <a:pt x="26" y="14"/>
                      <a:pt x="26" y="14"/>
                    </a:cubicBezTo>
                    <a:cubicBezTo>
                      <a:pt x="44" y="2"/>
                      <a:pt x="44" y="2"/>
                      <a:pt x="44" y="2"/>
                    </a:cubicBezTo>
                    <a:cubicBezTo>
                      <a:pt x="46" y="0"/>
                      <a:pt x="49" y="1"/>
                      <a:pt x="51" y="3"/>
                    </a:cubicBezTo>
                    <a:cubicBezTo>
                      <a:pt x="52" y="5"/>
                      <a:pt x="52" y="8"/>
                      <a:pt x="50" y="10"/>
                    </a:cubicBezTo>
                    <a:lnTo>
                      <a:pt x="26" y="26"/>
                    </a:lnTo>
                    <a:close/>
                  </a:path>
                </a:pathLst>
              </a:custGeom>
              <a:solidFill>
                <a:schemeClr val="bg1"/>
              </a:solidFill>
              <a:ln>
                <a:noFill/>
              </a:ln>
            </p:spPr>
            <p:txBody>
              <a:bodyPr vert="horz" wrap="square" lIns="91440" tIns="45720" rIns="91440" bIns="45720" numCol="1" anchor="t" anchorCtr="0" compatLnSpc="1"/>
              <a:p>
                <a:endParaRPr lang="en-US"/>
              </a:p>
            </p:txBody>
          </p:sp>
        </p:grpSp>
        <p:grpSp>
          <p:nvGrpSpPr>
            <p:cNvPr id="51" name="Group 49"/>
            <p:cNvGrpSpPr/>
            <p:nvPr/>
          </p:nvGrpSpPr>
          <p:grpSpPr>
            <a:xfrm>
              <a:off x="8274051" y="1908175"/>
              <a:ext cx="1744662" cy="2590800"/>
              <a:chOff x="6750051" y="1908175"/>
              <a:chExt cx="1744662" cy="2590800"/>
            </a:xfrm>
          </p:grpSpPr>
          <p:sp>
            <p:nvSpPr>
              <p:cNvPr id="52" name="Freeform 797"/>
              <p:cNvSpPr/>
              <p:nvPr>
                <p:custDataLst>
                  <p:tags r:id="rId16"/>
                </p:custDataLst>
              </p:nvPr>
            </p:nvSpPr>
            <p:spPr bwMode="auto">
              <a:xfrm>
                <a:off x="8202613" y="1908175"/>
                <a:ext cx="292100" cy="292100"/>
              </a:xfrm>
              <a:custGeom>
                <a:avLst/>
                <a:gdLst>
                  <a:gd name="T0" fmla="*/ 0 w 92"/>
                  <a:gd name="T1" fmla="*/ 92 h 92"/>
                  <a:gd name="T2" fmla="*/ 46 w 92"/>
                  <a:gd name="T3" fmla="*/ 0 h 92"/>
                  <a:gd name="T4" fmla="*/ 92 w 92"/>
                  <a:gd name="T5" fmla="*/ 92 h 92"/>
                </a:gdLst>
                <a:ahLst/>
                <a:cxnLst>
                  <a:cxn ang="0">
                    <a:pos x="T0" y="T1"/>
                  </a:cxn>
                  <a:cxn ang="0">
                    <a:pos x="T2" y="T3"/>
                  </a:cxn>
                  <a:cxn ang="0">
                    <a:pos x="T4" y="T5"/>
                  </a:cxn>
                </a:cxnLst>
                <a:rect l="0" t="0" r="r" b="b"/>
                <a:pathLst>
                  <a:path w="92" h="92">
                    <a:moveTo>
                      <a:pt x="0" y="92"/>
                    </a:moveTo>
                    <a:cubicBezTo>
                      <a:pt x="0" y="92"/>
                      <a:pt x="0" y="0"/>
                      <a:pt x="46" y="0"/>
                    </a:cubicBezTo>
                    <a:cubicBezTo>
                      <a:pt x="92" y="0"/>
                      <a:pt x="92" y="92"/>
                      <a:pt x="92" y="92"/>
                    </a:cubicBezTo>
                  </a:path>
                </a:pathLst>
              </a:custGeom>
              <a:solidFill>
                <a:schemeClr val="accent4">
                  <a:lumMod val="75000"/>
                </a:schemeClr>
              </a:solidFill>
              <a:ln>
                <a:noFill/>
              </a:ln>
            </p:spPr>
            <p:txBody>
              <a:bodyPr vert="horz" wrap="square" lIns="91440" tIns="45720" rIns="91440" bIns="45720" numCol="1" anchor="t" anchorCtr="0" compatLnSpc="1"/>
              <a:p>
                <a:endParaRPr lang="en-US"/>
              </a:p>
            </p:txBody>
          </p:sp>
          <p:sp>
            <p:nvSpPr>
              <p:cNvPr id="58" name="Freeform 798"/>
              <p:cNvSpPr/>
              <p:nvPr>
                <p:custDataLst>
                  <p:tags r:id="rId17"/>
                </p:custDataLst>
              </p:nvPr>
            </p:nvSpPr>
            <p:spPr bwMode="auto">
              <a:xfrm>
                <a:off x="6823076" y="1908175"/>
                <a:ext cx="1525588" cy="2590800"/>
              </a:xfrm>
              <a:custGeom>
                <a:avLst/>
                <a:gdLst>
                  <a:gd name="T0" fmla="*/ 481 w 481"/>
                  <a:gd name="T1" fmla="*/ 0 h 816"/>
                  <a:gd name="T2" fmla="*/ 458 w 481"/>
                  <a:gd name="T3" fmla="*/ 115 h 816"/>
                  <a:gd name="T4" fmla="*/ 458 w 481"/>
                  <a:gd name="T5" fmla="*/ 635 h 816"/>
                  <a:gd name="T6" fmla="*/ 434 w 481"/>
                  <a:gd name="T7" fmla="*/ 682 h 816"/>
                  <a:gd name="T8" fmla="*/ 262 w 481"/>
                  <a:gd name="T9" fmla="*/ 802 h 816"/>
                  <a:gd name="T10" fmla="*/ 196 w 481"/>
                  <a:gd name="T11" fmla="*/ 802 h 816"/>
                  <a:gd name="T12" fmla="*/ 24 w 481"/>
                  <a:gd name="T13" fmla="*/ 682 h 816"/>
                  <a:gd name="T14" fmla="*/ 0 w 481"/>
                  <a:gd name="T15" fmla="*/ 635 h 816"/>
                  <a:gd name="T16" fmla="*/ 0 w 481"/>
                  <a:gd name="T17" fmla="*/ 115 h 816"/>
                  <a:gd name="T18" fmla="*/ 46 w 481"/>
                  <a:gd name="T19"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1" h="816">
                    <a:moveTo>
                      <a:pt x="481" y="0"/>
                    </a:moveTo>
                    <a:cubicBezTo>
                      <a:pt x="458" y="0"/>
                      <a:pt x="458" y="115"/>
                      <a:pt x="458" y="115"/>
                    </a:cubicBezTo>
                    <a:cubicBezTo>
                      <a:pt x="458" y="635"/>
                      <a:pt x="458" y="635"/>
                      <a:pt x="458" y="635"/>
                    </a:cubicBezTo>
                    <a:cubicBezTo>
                      <a:pt x="458" y="653"/>
                      <a:pt x="449" y="671"/>
                      <a:pt x="434" y="682"/>
                    </a:cubicBezTo>
                    <a:cubicBezTo>
                      <a:pt x="262" y="802"/>
                      <a:pt x="262" y="802"/>
                      <a:pt x="262" y="802"/>
                    </a:cubicBezTo>
                    <a:cubicBezTo>
                      <a:pt x="242" y="816"/>
                      <a:pt x="216" y="816"/>
                      <a:pt x="196" y="802"/>
                    </a:cubicBezTo>
                    <a:cubicBezTo>
                      <a:pt x="24" y="682"/>
                      <a:pt x="24" y="682"/>
                      <a:pt x="24" y="682"/>
                    </a:cubicBezTo>
                    <a:cubicBezTo>
                      <a:pt x="9" y="671"/>
                      <a:pt x="0" y="653"/>
                      <a:pt x="0" y="635"/>
                    </a:cubicBezTo>
                    <a:cubicBezTo>
                      <a:pt x="0" y="115"/>
                      <a:pt x="0" y="115"/>
                      <a:pt x="0" y="115"/>
                    </a:cubicBezTo>
                    <a:cubicBezTo>
                      <a:pt x="0" y="115"/>
                      <a:pt x="0" y="0"/>
                      <a:pt x="46" y="0"/>
                    </a:cubicBezTo>
                  </a:path>
                </a:pathLst>
              </a:custGeom>
              <a:solidFill>
                <a:schemeClr val="tx1">
                  <a:alpha val="10000"/>
                </a:schemeClr>
              </a:solidFill>
              <a:ln>
                <a:noFill/>
              </a:ln>
            </p:spPr>
            <p:txBody>
              <a:bodyPr vert="horz" wrap="square" lIns="91440" tIns="45720" rIns="91440" bIns="45720" numCol="1" anchor="t" anchorCtr="0" compatLnSpc="1"/>
              <a:p>
                <a:endParaRPr lang="en-US"/>
              </a:p>
            </p:txBody>
          </p:sp>
          <p:sp>
            <p:nvSpPr>
              <p:cNvPr id="59" name="Freeform 799"/>
              <p:cNvSpPr/>
              <p:nvPr>
                <p:custDataLst>
                  <p:tags r:id="rId18"/>
                </p:custDataLst>
              </p:nvPr>
            </p:nvSpPr>
            <p:spPr bwMode="auto">
              <a:xfrm>
                <a:off x="6750051" y="1908175"/>
                <a:ext cx="1598613" cy="2517775"/>
              </a:xfrm>
              <a:custGeom>
                <a:avLst/>
                <a:gdLst>
                  <a:gd name="T0" fmla="*/ 46 w 504"/>
                  <a:gd name="T1" fmla="*/ 0 h 793"/>
                  <a:gd name="T2" fmla="*/ 0 w 504"/>
                  <a:gd name="T3" fmla="*/ 92 h 793"/>
                  <a:gd name="T4" fmla="*/ 0 w 504"/>
                  <a:gd name="T5" fmla="*/ 612 h 793"/>
                  <a:gd name="T6" fmla="*/ 24 w 504"/>
                  <a:gd name="T7" fmla="*/ 659 h 793"/>
                  <a:gd name="T8" fmla="*/ 196 w 504"/>
                  <a:gd name="T9" fmla="*/ 779 h 793"/>
                  <a:gd name="T10" fmla="*/ 262 w 504"/>
                  <a:gd name="T11" fmla="*/ 779 h 793"/>
                  <a:gd name="T12" fmla="*/ 434 w 504"/>
                  <a:gd name="T13" fmla="*/ 659 h 793"/>
                  <a:gd name="T14" fmla="*/ 458 w 504"/>
                  <a:gd name="T15" fmla="*/ 612 h 793"/>
                  <a:gd name="T16" fmla="*/ 458 w 504"/>
                  <a:gd name="T17" fmla="*/ 92 h 793"/>
                  <a:gd name="T18" fmla="*/ 504 w 504"/>
                  <a:gd name="T19" fmla="*/ 0 h 793"/>
                  <a:gd name="T20" fmla="*/ 46 w 504"/>
                  <a:gd name="T21"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793">
                    <a:moveTo>
                      <a:pt x="46" y="0"/>
                    </a:moveTo>
                    <a:cubicBezTo>
                      <a:pt x="0" y="0"/>
                      <a:pt x="0" y="92"/>
                      <a:pt x="0" y="92"/>
                    </a:cubicBezTo>
                    <a:cubicBezTo>
                      <a:pt x="0" y="612"/>
                      <a:pt x="0" y="612"/>
                      <a:pt x="0" y="612"/>
                    </a:cubicBezTo>
                    <a:cubicBezTo>
                      <a:pt x="0" y="630"/>
                      <a:pt x="9" y="648"/>
                      <a:pt x="24" y="659"/>
                    </a:cubicBezTo>
                    <a:cubicBezTo>
                      <a:pt x="196" y="779"/>
                      <a:pt x="196" y="779"/>
                      <a:pt x="196" y="779"/>
                    </a:cubicBezTo>
                    <a:cubicBezTo>
                      <a:pt x="216" y="793"/>
                      <a:pt x="242" y="793"/>
                      <a:pt x="262" y="779"/>
                    </a:cubicBezTo>
                    <a:cubicBezTo>
                      <a:pt x="434" y="659"/>
                      <a:pt x="434" y="659"/>
                      <a:pt x="434" y="659"/>
                    </a:cubicBezTo>
                    <a:cubicBezTo>
                      <a:pt x="449" y="648"/>
                      <a:pt x="458" y="630"/>
                      <a:pt x="458" y="612"/>
                    </a:cubicBezTo>
                    <a:cubicBezTo>
                      <a:pt x="458" y="92"/>
                      <a:pt x="458" y="92"/>
                      <a:pt x="458" y="92"/>
                    </a:cubicBezTo>
                    <a:cubicBezTo>
                      <a:pt x="458" y="92"/>
                      <a:pt x="458" y="0"/>
                      <a:pt x="504" y="0"/>
                    </a:cubicBezTo>
                    <a:lnTo>
                      <a:pt x="46" y="0"/>
                    </a:lnTo>
                    <a:close/>
                  </a:path>
                </a:pathLst>
              </a:custGeom>
              <a:solidFill>
                <a:schemeClr val="accent4"/>
              </a:solidFill>
              <a:ln>
                <a:noFill/>
              </a:ln>
            </p:spPr>
            <p:txBody>
              <a:bodyPr vert="horz" wrap="square" lIns="91440" tIns="45720" rIns="91440" bIns="45720" numCol="1" anchor="t" anchorCtr="0" compatLnSpc="1"/>
              <a:p>
                <a:endParaRPr lang="en-US"/>
              </a:p>
            </p:txBody>
          </p:sp>
          <p:sp>
            <p:nvSpPr>
              <p:cNvPr id="60" name="Freeform 800"/>
              <p:cNvSpPr/>
              <p:nvPr>
                <p:custDataLst>
                  <p:tags r:id="rId19"/>
                </p:custDataLst>
              </p:nvPr>
            </p:nvSpPr>
            <p:spPr bwMode="auto">
              <a:xfrm>
                <a:off x="7392988" y="4149725"/>
                <a:ext cx="165100" cy="82550"/>
              </a:xfrm>
              <a:custGeom>
                <a:avLst/>
                <a:gdLst>
                  <a:gd name="T0" fmla="*/ 26 w 52"/>
                  <a:gd name="T1" fmla="*/ 26 h 26"/>
                  <a:gd name="T2" fmla="*/ 3 w 52"/>
                  <a:gd name="T3" fmla="*/ 10 h 26"/>
                  <a:gd name="T4" fmla="*/ 2 w 52"/>
                  <a:gd name="T5" fmla="*/ 3 h 26"/>
                  <a:gd name="T6" fmla="*/ 9 w 52"/>
                  <a:gd name="T7" fmla="*/ 2 h 26"/>
                  <a:gd name="T8" fmla="*/ 26 w 52"/>
                  <a:gd name="T9" fmla="*/ 14 h 26"/>
                  <a:gd name="T10" fmla="*/ 44 w 52"/>
                  <a:gd name="T11" fmla="*/ 2 h 26"/>
                  <a:gd name="T12" fmla="*/ 51 w 52"/>
                  <a:gd name="T13" fmla="*/ 3 h 26"/>
                  <a:gd name="T14" fmla="*/ 49 w 52"/>
                  <a:gd name="T15" fmla="*/ 10 h 26"/>
                  <a:gd name="T16" fmla="*/ 26 w 5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6">
                    <a:moveTo>
                      <a:pt x="26" y="26"/>
                    </a:moveTo>
                    <a:cubicBezTo>
                      <a:pt x="3" y="10"/>
                      <a:pt x="3" y="10"/>
                      <a:pt x="3" y="10"/>
                    </a:cubicBezTo>
                    <a:cubicBezTo>
                      <a:pt x="1" y="8"/>
                      <a:pt x="0" y="5"/>
                      <a:pt x="2" y="3"/>
                    </a:cubicBezTo>
                    <a:cubicBezTo>
                      <a:pt x="3" y="1"/>
                      <a:pt x="6" y="0"/>
                      <a:pt x="9" y="2"/>
                    </a:cubicBezTo>
                    <a:cubicBezTo>
                      <a:pt x="26" y="14"/>
                      <a:pt x="26" y="14"/>
                      <a:pt x="26" y="14"/>
                    </a:cubicBezTo>
                    <a:cubicBezTo>
                      <a:pt x="44" y="2"/>
                      <a:pt x="44" y="2"/>
                      <a:pt x="44" y="2"/>
                    </a:cubicBezTo>
                    <a:cubicBezTo>
                      <a:pt x="46" y="0"/>
                      <a:pt x="49" y="1"/>
                      <a:pt x="51" y="3"/>
                    </a:cubicBezTo>
                    <a:cubicBezTo>
                      <a:pt x="52" y="5"/>
                      <a:pt x="52" y="8"/>
                      <a:pt x="49" y="10"/>
                    </a:cubicBezTo>
                    <a:lnTo>
                      <a:pt x="26" y="26"/>
                    </a:lnTo>
                    <a:close/>
                  </a:path>
                </a:pathLst>
              </a:custGeom>
              <a:solidFill>
                <a:schemeClr val="bg1"/>
              </a:solidFill>
              <a:ln>
                <a:noFill/>
              </a:ln>
            </p:spPr>
            <p:txBody>
              <a:bodyPr vert="horz" wrap="square" lIns="91440" tIns="45720" rIns="91440" bIns="45720" numCol="1" anchor="t" anchorCtr="0" compatLnSpc="1"/>
              <a:p>
                <a:endParaRPr lang="en-US"/>
              </a:p>
            </p:txBody>
          </p:sp>
        </p:grpSp>
        <p:sp>
          <p:nvSpPr>
            <p:cNvPr id="73" name="TextBox 17"/>
            <p:cNvSpPr txBox="1"/>
            <p:nvPr>
              <p:custDataLst>
                <p:tags r:id="rId20"/>
              </p:custDataLst>
            </p:nvPr>
          </p:nvSpPr>
          <p:spPr>
            <a:xfrm>
              <a:off x="4330286" y="3185996"/>
              <a:ext cx="1216980" cy="717550"/>
            </a:xfrm>
            <a:prstGeom prst="rect">
              <a:avLst/>
            </a:prstGeom>
            <a:noFill/>
          </p:spPr>
          <p:txBody>
            <a:bodyPr wrap="square" lIns="0" tIns="0" rIns="0" bIns="0" rtlCol="0">
              <a:spAutoFit/>
            </a:bodyPr>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Large Size</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Granite</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Overall design of the platform</a:t>
              </a:r>
              <a:endParaRPr lang="en-US" sz="1000" b="1">
                <a:solidFill>
                  <a:schemeClr val="bg1"/>
                </a:solidFill>
                <a:latin typeface="思源黑体 CN Medium" panose="020B0600000000000000" charset="-122"/>
                <a:ea typeface="思源黑体 CN Medium" panose="020B0600000000000000" charset="-122"/>
                <a:sym typeface="+mn-ea"/>
              </a:endParaRPr>
            </a:p>
          </p:txBody>
        </p:sp>
      </p:grpSp>
      <p:sp>
        <p:nvSpPr>
          <p:cNvPr id="86" name="TextBox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custDataLst>
              <p:tags r:id="rId21"/>
            </p:custDataLst>
          </p:nvPr>
        </p:nvSpPr>
        <p:spPr>
          <a:xfrm>
            <a:off x="697738" y="795606"/>
            <a:ext cx="2235200" cy="1938020"/>
          </a:xfrm>
          <a:prstGeom prst="rect">
            <a:avLst/>
          </a:prstGeom>
          <a:noFill/>
        </p:spPr>
        <p:txBody>
          <a:bodyPr wrap="square" rtlCol="0">
            <a:spAutoFit/>
          </a:bodyPr>
          <a:p>
            <a:pPr algn="l"/>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客户案例</a:t>
            </a:r>
            <a:endParaRPr 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CUSTOMER</a:t>
            </a:r>
            <a:endPar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l"/>
            <a:r>
              <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rPr>
              <a:t>CASES</a:t>
            </a:r>
            <a:endParaRPr lang="en-US" sz="4000" b="1" dirty="0">
              <a:gradFill flip="none" rotWithShape="1">
                <a:gsLst>
                  <a:gs pos="0">
                    <a:schemeClr val="bg1"/>
                  </a:gs>
                  <a:gs pos="34000">
                    <a:schemeClr val="accent1">
                      <a:lumMod val="60000"/>
                      <a:lumOff val="40000"/>
                    </a:schemeClr>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TextBox 16"/>
          <p:cNvSpPr txBox="1"/>
          <p:nvPr>
            <p:custDataLst>
              <p:tags r:id="rId22"/>
            </p:custDataLst>
          </p:nvPr>
        </p:nvSpPr>
        <p:spPr>
          <a:xfrm>
            <a:off x="4025265" y="2600325"/>
            <a:ext cx="1336040" cy="738505"/>
          </a:xfrm>
          <a:prstGeom prst="rect">
            <a:avLst/>
          </a:prstGeom>
          <a:noFill/>
        </p:spPr>
        <p:txBody>
          <a:bodyPr wrap="square" lIns="0" tIns="0" rIns="0" bIns="0" rtlCol="0">
            <a:spAutoFit/>
          </a:bodyPr>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双边特长行程</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高速大推力</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直线</a:t>
            </a:r>
            <a:r>
              <a:rPr lang="zh-CN"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模组</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p:txBody>
      </p:sp>
      <p:pic>
        <p:nvPicPr>
          <p:cNvPr id="110" name="图片 109" descr="2-3"/>
          <p:cNvPicPr>
            <a:picLocks noChangeAspect="1"/>
          </p:cNvPicPr>
          <p:nvPr>
            <p:custDataLst>
              <p:tags r:id="rId23"/>
            </p:custDataLst>
          </p:nvPr>
        </p:nvPicPr>
        <p:blipFill>
          <a:blip r:embed="rId24"/>
          <a:stretch>
            <a:fillRect/>
          </a:stretch>
        </p:blipFill>
        <p:spPr>
          <a:xfrm>
            <a:off x="6058535" y="1007745"/>
            <a:ext cx="1840865" cy="1027430"/>
          </a:xfrm>
          <a:prstGeom prst="rect">
            <a:avLst/>
          </a:prstGeom>
        </p:spPr>
      </p:pic>
      <p:sp>
        <p:nvSpPr>
          <p:cNvPr id="7" name="TextBox 16"/>
          <p:cNvSpPr txBox="1"/>
          <p:nvPr>
            <p:custDataLst>
              <p:tags r:id="rId25"/>
            </p:custDataLst>
          </p:nvPr>
        </p:nvSpPr>
        <p:spPr>
          <a:xfrm>
            <a:off x="6117590" y="2618105"/>
            <a:ext cx="1336040" cy="553720"/>
          </a:xfrm>
          <a:prstGeom prst="rect">
            <a:avLst/>
          </a:prstGeom>
          <a:noFill/>
        </p:spPr>
        <p:txBody>
          <a:bodyPr wrap="square" lIns="0" tIns="0" rIns="0" bIns="0" rtlCol="0">
            <a:spAutoFit/>
          </a:bodyPr>
          <a:p>
            <a:pPr algn="ct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大尺寸</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algn="ct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花岗岩</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algn="ct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平台整体设计</a:t>
            </a:r>
            <a:endParaRPr lang="en-US"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p:txBody>
      </p:sp>
      <p:sp>
        <p:nvSpPr>
          <p:cNvPr id="81" name="TextBox 43"/>
          <p:cNvSpPr txBox="1"/>
          <p:nvPr>
            <p:custDataLst>
              <p:tags r:id="rId26"/>
            </p:custDataLst>
          </p:nvPr>
        </p:nvSpPr>
        <p:spPr>
          <a:xfrm>
            <a:off x="6066474" y="4805022"/>
            <a:ext cx="1765616" cy="1256665"/>
          </a:xfrm>
          <a:prstGeom prst="rect">
            <a:avLst/>
          </a:prstGeom>
          <a:noFill/>
        </p:spPr>
        <p:txBody>
          <a:bodyPr wrap="square" lIns="0" tIns="0" rIns="0" bIns="0" rtlCol="0">
            <a:spAutoFit/>
          </a:bodyPr>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最大外形尺寸：4200mm*2400mm*1500mm</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重复定位精度：±1μm；</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加工段行走等高度： ≤ 0.03mm；</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平台最多含24轴。</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p:txBody>
      </p:sp>
      <p:pic>
        <p:nvPicPr>
          <p:cNvPr id="111" name="图片 110" descr="2-4"/>
          <p:cNvPicPr>
            <a:picLocks noChangeAspect="1"/>
          </p:cNvPicPr>
          <p:nvPr>
            <p:custDataLst>
              <p:tags r:id="rId27"/>
            </p:custDataLst>
          </p:nvPr>
        </p:nvPicPr>
        <p:blipFill>
          <a:blip r:embed="rId28"/>
          <a:stretch>
            <a:fillRect/>
          </a:stretch>
        </p:blipFill>
        <p:spPr>
          <a:xfrm>
            <a:off x="7907020" y="1153795"/>
            <a:ext cx="1821180" cy="881380"/>
          </a:xfrm>
          <a:prstGeom prst="rect">
            <a:avLst/>
          </a:prstGeom>
        </p:spPr>
      </p:pic>
      <p:sp>
        <p:nvSpPr>
          <p:cNvPr id="8" name="TextBox 16"/>
          <p:cNvSpPr txBox="1"/>
          <p:nvPr>
            <p:custDataLst>
              <p:tags r:id="rId29"/>
            </p:custDataLst>
          </p:nvPr>
        </p:nvSpPr>
        <p:spPr>
          <a:xfrm>
            <a:off x="8149590" y="2600325"/>
            <a:ext cx="1336040" cy="553720"/>
          </a:xfrm>
          <a:prstGeom prst="rect">
            <a:avLst/>
          </a:prstGeom>
          <a:noFill/>
        </p:spPr>
        <p:txBody>
          <a:bodyPr wrap="square" lIns="0" tIns="0" rIns="0" bIns="0" rtlCol="0">
            <a:spAutoFit/>
          </a:bodyPr>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超高速</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叠片用</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直线电机模组</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p:txBody>
      </p:sp>
      <p:sp>
        <p:nvSpPr>
          <p:cNvPr id="10" name="TextBox 17"/>
          <p:cNvSpPr txBox="1"/>
          <p:nvPr>
            <p:custDataLst>
              <p:tags r:id="rId30"/>
            </p:custDataLst>
          </p:nvPr>
        </p:nvSpPr>
        <p:spPr>
          <a:xfrm>
            <a:off x="8119110" y="3406775"/>
            <a:ext cx="1422400" cy="538480"/>
          </a:xfrm>
          <a:prstGeom prst="rect">
            <a:avLst/>
          </a:prstGeom>
          <a:noFill/>
        </p:spPr>
        <p:txBody>
          <a:bodyPr wrap="square" lIns="0" tIns="0" rIns="0" bIns="0" rtlCol="0">
            <a:spAutoFit/>
          </a:bodyPr>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High speed</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Stacking</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Linear Motor Module</a:t>
            </a:r>
            <a:endParaRPr lang="en-US" sz="1000" b="1">
              <a:solidFill>
                <a:schemeClr val="bg1"/>
              </a:solidFill>
              <a:latin typeface="思源黑体 CN Medium" panose="020B0600000000000000" charset="-122"/>
              <a:ea typeface="思源黑体 CN Medium" panose="020B0600000000000000" charset="-122"/>
              <a:sym typeface="+mn-ea"/>
            </a:endParaRPr>
          </a:p>
        </p:txBody>
      </p:sp>
      <p:sp>
        <p:nvSpPr>
          <p:cNvPr id="93" name="TextBox 59"/>
          <p:cNvSpPr txBox="1"/>
          <p:nvPr>
            <p:custDataLst>
              <p:tags r:id="rId31"/>
            </p:custDataLst>
          </p:nvPr>
        </p:nvSpPr>
        <p:spPr>
          <a:xfrm>
            <a:off x="8062595" y="4785975"/>
            <a:ext cx="1765300" cy="897255"/>
          </a:xfrm>
          <a:prstGeom prst="rect">
            <a:avLst/>
          </a:prstGeom>
          <a:noFill/>
        </p:spPr>
        <p:txBody>
          <a:bodyPr wrap="square" lIns="0" tIns="0" rIns="0" bIns="0" rtlCol="0">
            <a:spAutoFit/>
          </a:bodyPr>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有效行程400mm*2动子</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单动子额定负载能力25kg</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额定负载下最大速度4000mm/S</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额定负载下最大加速度3.5g.</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p:txBody>
      </p:sp>
      <p:pic>
        <p:nvPicPr>
          <p:cNvPr id="112" name="图片 111" descr="2-5"/>
          <p:cNvPicPr>
            <a:picLocks noChangeAspect="1"/>
          </p:cNvPicPr>
          <p:nvPr>
            <p:custDataLst>
              <p:tags r:id="rId32"/>
            </p:custDataLst>
          </p:nvPr>
        </p:nvPicPr>
        <p:blipFill>
          <a:blip r:embed="rId33"/>
          <a:stretch>
            <a:fillRect/>
          </a:stretch>
        </p:blipFill>
        <p:spPr>
          <a:xfrm>
            <a:off x="10086975" y="1202690"/>
            <a:ext cx="1676400" cy="832485"/>
          </a:xfrm>
          <a:prstGeom prst="rect">
            <a:avLst/>
          </a:prstGeom>
        </p:spPr>
      </p:pic>
      <p:sp>
        <p:nvSpPr>
          <p:cNvPr id="105" name="TextBox 59"/>
          <p:cNvSpPr txBox="1"/>
          <p:nvPr>
            <p:custDataLst>
              <p:tags r:id="rId34"/>
            </p:custDataLst>
          </p:nvPr>
        </p:nvSpPr>
        <p:spPr>
          <a:xfrm>
            <a:off x="9968865" y="4740255"/>
            <a:ext cx="1765300" cy="1615440"/>
          </a:xfrm>
          <a:prstGeom prst="rect">
            <a:avLst/>
          </a:prstGeom>
          <a:noFill/>
        </p:spPr>
        <p:txBody>
          <a:bodyPr wrap="square" lIns="0" tIns="0" rIns="0" bIns="0" rtlCol="0">
            <a:spAutoFit/>
          </a:bodyPr>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有效行程：50mm-2500mm</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可选丝杆传动模组产品和直线电机模组产品；</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 标准额定负载垂直最大120kg，水平最大260kg；</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全系列使用自主开发不怕电解液腐蚀的直线导轨；</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全系列使用不惧电解液飞溅的整体结构设计；</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12" name="TextBox 16"/>
          <p:cNvSpPr txBox="1"/>
          <p:nvPr>
            <p:custDataLst>
              <p:tags r:id="rId35"/>
            </p:custDataLst>
          </p:nvPr>
        </p:nvSpPr>
        <p:spPr>
          <a:xfrm>
            <a:off x="10125710" y="2618105"/>
            <a:ext cx="1336040" cy="553720"/>
          </a:xfrm>
          <a:prstGeom prst="rect">
            <a:avLst/>
          </a:prstGeom>
          <a:noFill/>
        </p:spPr>
        <p:txBody>
          <a:bodyPr wrap="square" lIns="0" tIns="0" rIns="0" bIns="0" rtlCol="0">
            <a:spAutoFit/>
          </a:bodyPr>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锂离子</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电池注液设备</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a:p>
            <a:pPr lvl="0" algn="ctr">
              <a:buClrTx/>
              <a:buSzTx/>
              <a:buFontTx/>
            </a:pPr>
            <a:r>
              <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rPr>
              <a:t>专用直线模组</a:t>
            </a:r>
            <a:endParaRPr sz="1200" b="1" spc="-5" dirty="0">
              <a:solidFill>
                <a:schemeClr val="bg1"/>
              </a:solidFill>
              <a:latin typeface="思源黑体 CN Normal" panose="020B0400000000000000" charset="-122"/>
              <a:ea typeface="思源黑体 CN Normal" panose="020B0400000000000000" charset="-122"/>
              <a:cs typeface="宋体" panose="02010600030101010101" pitchFamily="2" charset="-122"/>
              <a:sym typeface="+mn-ea"/>
            </a:endParaRPr>
          </a:p>
        </p:txBody>
      </p:sp>
      <p:sp>
        <p:nvSpPr>
          <p:cNvPr id="33" name="TextBox 17"/>
          <p:cNvSpPr txBox="1"/>
          <p:nvPr>
            <p:custDataLst>
              <p:tags r:id="rId36"/>
            </p:custDataLst>
          </p:nvPr>
        </p:nvSpPr>
        <p:spPr>
          <a:xfrm>
            <a:off x="10156190" y="3397885"/>
            <a:ext cx="1422400" cy="717550"/>
          </a:xfrm>
          <a:prstGeom prst="rect">
            <a:avLst/>
          </a:prstGeom>
          <a:noFill/>
        </p:spPr>
        <p:txBody>
          <a:bodyPr wrap="square" lIns="0" tIns="0" rIns="0" bIns="0" rtlCol="0">
            <a:spAutoFit/>
          </a:bodyPr>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Lithium-ion</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Battery liquid filling equipment</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Linear Module</a:t>
            </a:r>
            <a:endParaRPr lang="en-US" sz="1000" b="1">
              <a:solidFill>
                <a:schemeClr val="bg1"/>
              </a:solidFill>
              <a:latin typeface="思源黑体 CN Medium" panose="020B0600000000000000" charset="-122"/>
              <a:ea typeface="思源黑体 CN Medium" panose="020B0600000000000000" charset="-122"/>
              <a:sym typeface="+mn-ea"/>
            </a:endParaRPr>
          </a:p>
        </p:txBody>
      </p:sp>
      <p:pic>
        <p:nvPicPr>
          <p:cNvPr id="109" name="图片 108" descr="2-2"/>
          <p:cNvPicPr>
            <a:picLocks noChangeAspect="1"/>
          </p:cNvPicPr>
          <p:nvPr>
            <p:custDataLst>
              <p:tags r:id="rId37"/>
            </p:custDataLst>
          </p:nvPr>
        </p:nvPicPr>
        <p:blipFill>
          <a:blip r:embed="rId38"/>
          <a:stretch>
            <a:fillRect/>
          </a:stretch>
        </p:blipFill>
        <p:spPr>
          <a:xfrm>
            <a:off x="3888105" y="1007110"/>
            <a:ext cx="1824355" cy="961390"/>
          </a:xfrm>
          <a:prstGeom prst="rect">
            <a:avLst/>
          </a:prstGeom>
        </p:spPr>
      </p:pic>
      <p:sp>
        <p:nvSpPr>
          <p:cNvPr id="69" name="TextBox 27"/>
          <p:cNvSpPr txBox="1"/>
          <p:nvPr>
            <p:custDataLst>
              <p:tags r:id="rId39"/>
            </p:custDataLst>
          </p:nvPr>
        </p:nvSpPr>
        <p:spPr>
          <a:xfrm>
            <a:off x="3998595" y="4839316"/>
            <a:ext cx="1765300" cy="897255"/>
          </a:xfrm>
          <a:prstGeom prst="rect">
            <a:avLst/>
          </a:prstGeom>
          <a:noFill/>
        </p:spPr>
        <p:txBody>
          <a:bodyPr wrap="square" lIns="0" tIns="0" rIns="0" bIns="0" rtlCol="0">
            <a:spAutoFit/>
          </a:bodyPr>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有效行程7500mm</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额定负载25kg</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重复定位精度： ≤ ±1.5μm</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额定速度： 3500mm/S</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a:p>
            <a:pPr lvl="0" algn="l">
              <a:lnSpc>
                <a:spcPts val="1400"/>
              </a:lnSpc>
              <a:buClrTx/>
              <a:buSzTx/>
              <a:buFontTx/>
            </a:pPr>
            <a:r>
              <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rPr>
              <a:t>额定负载下最大加速度：2g</a:t>
            </a:r>
            <a:endParaRPr lang="en-US" sz="1000" err="1">
              <a:solidFill>
                <a:schemeClr val="bg2">
                  <a:lumMod val="50000"/>
                </a:schemeClr>
              </a:solidFill>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34" name="TextBox 17"/>
          <p:cNvSpPr txBox="1"/>
          <p:nvPr>
            <p:custDataLst>
              <p:tags r:id="rId40"/>
            </p:custDataLst>
          </p:nvPr>
        </p:nvSpPr>
        <p:spPr>
          <a:xfrm>
            <a:off x="4143912" y="3406976"/>
            <a:ext cx="1216980" cy="717550"/>
          </a:xfrm>
          <a:prstGeom prst="rect">
            <a:avLst/>
          </a:prstGeom>
          <a:noFill/>
        </p:spPr>
        <p:txBody>
          <a:bodyPr wrap="square" lIns="0" tIns="0" rIns="0" bIns="0" rtlCol="0">
            <a:spAutoFit/>
          </a:bodyPr>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Long stroke</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High speed and high thrust</a:t>
            </a:r>
            <a:endParaRPr lang="en-US" sz="1000" b="1">
              <a:solidFill>
                <a:schemeClr val="bg1"/>
              </a:solidFill>
              <a:latin typeface="思源黑体 CN Medium" panose="020B0600000000000000" charset="-122"/>
              <a:ea typeface="思源黑体 CN Medium" panose="020B0600000000000000" charset="-122"/>
              <a:sym typeface="+mn-ea"/>
            </a:endParaRPr>
          </a:p>
          <a:p>
            <a:pPr lvl="0" algn="ctr">
              <a:lnSpc>
                <a:spcPts val="1400"/>
              </a:lnSpc>
              <a:buClrTx/>
              <a:buSzTx/>
              <a:buFontTx/>
            </a:pPr>
            <a:r>
              <a:rPr lang="en-US" sz="1000" b="1">
                <a:solidFill>
                  <a:schemeClr val="bg1"/>
                </a:solidFill>
                <a:latin typeface="思源黑体 CN Medium" panose="020B0600000000000000" charset="-122"/>
                <a:ea typeface="思源黑体 CN Medium" panose="020B0600000000000000" charset="-122"/>
                <a:sym typeface="+mn-ea"/>
              </a:rPr>
              <a:t>Linear Module</a:t>
            </a:r>
            <a:endParaRPr lang="en-US" sz="1000" b="1">
              <a:solidFill>
                <a:schemeClr val="bg1"/>
              </a:solidFill>
              <a:latin typeface="思源黑体 CN Medium" panose="020B0600000000000000" charset="-122"/>
              <a:ea typeface="思源黑体 CN Medium" panose="020B0600000000000000" charset="-122"/>
              <a:sym typeface="+mn-ea"/>
            </a:endParaRPr>
          </a:p>
        </p:txBody>
      </p:sp>
    </p:spTree>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par>
                                <p:cTn id="8" presetID="2" presetClass="entr" presetSubtype="8" decel="64000" fill="hold" grpId="0" nodeType="withEffect">
                                  <p:stCondLst>
                                    <p:cond delay="250"/>
                                  </p:stCondLst>
                                  <p:childTnLst>
                                    <p:set>
                                      <p:cBhvr>
                                        <p:cTn id="9" dur="1" fill="hold">
                                          <p:stCondLst>
                                            <p:cond delay="0"/>
                                          </p:stCondLst>
                                        </p:cTn>
                                        <p:tgtEl>
                                          <p:spTgt spid="86"/>
                                        </p:tgtEl>
                                        <p:attrNameLst>
                                          <p:attrName>style.visibility</p:attrName>
                                        </p:attrNameLst>
                                      </p:cBhvr>
                                      <p:to>
                                        <p:strVal val="visible"/>
                                      </p:to>
                                    </p:set>
                                    <p:anim calcmode="lin" valueType="num">
                                      <p:cBhvr additive="base">
                                        <p:cTn id="10" dur="500" fill="hold"/>
                                        <p:tgtEl>
                                          <p:spTgt spid="86"/>
                                        </p:tgtEl>
                                        <p:attrNameLst>
                                          <p:attrName>ppt_x</p:attrName>
                                        </p:attrNameLst>
                                      </p:cBhvr>
                                      <p:tavLst>
                                        <p:tav tm="0">
                                          <p:val>
                                            <p:strVal val="0-#ppt_w/2"/>
                                          </p:val>
                                        </p:tav>
                                        <p:tav tm="100000">
                                          <p:val>
                                            <p:strVal val="#ppt_x"/>
                                          </p:val>
                                        </p:tav>
                                      </p:tavLst>
                                    </p:anim>
                                    <p:anim calcmode="lin" valueType="num">
                                      <p:cBhvr additive="base">
                                        <p:cTn id="11"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C:\Users\jie.liang\Desktop\0169fc60cac6c911013f472063b238.png@1280w_1l_2o_100sh.png0169fc60cac6c911013f472063b238.png@1280w_1l_2o_100sh"/>
          <p:cNvPicPr>
            <a:picLocks noGrp="1" noChangeAspect="1"/>
          </p:cNvPicPr>
          <p:nvPr>
            <p:ph type="pic" sz="quarter" idx="11"/>
          </p:nvPr>
        </p:nvPicPr>
        <p:blipFill>
          <a:blip r:embed="rId1"/>
          <a:srcRect r="51517"/>
          <a:stretch>
            <a:fillRect/>
          </a:stretch>
        </p:blipFill>
        <p:spPr>
          <a:xfrm>
            <a:off x="6388100" y="-2540"/>
            <a:ext cx="5794375" cy="6862445"/>
          </a:xfrm>
        </p:spPr>
      </p:pic>
      <p:sp>
        <p:nvSpPr>
          <p:cNvPr id="9" name="Rectangle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388100" y="1905"/>
            <a:ext cx="5803900" cy="6858000"/>
          </a:xfrm>
          <a:prstGeom prst="rect">
            <a:avLst/>
          </a:prstGeom>
          <a:gradFill flip="none" rotWithShape="1">
            <a:gsLst>
              <a:gs pos="0">
                <a:srgbClr val="021E38">
                  <a:alpha val="82000"/>
                </a:srgbClr>
              </a:gs>
              <a:gs pos="100000">
                <a:srgbClr val="000000">
                  <a:alpha val="75294"/>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2" name="Rectangle 11"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09779" y="4528927"/>
            <a:ext cx="4735938" cy="755015"/>
          </a:xfrm>
          <a:prstGeom prst="rect">
            <a:avLst/>
          </a:prstGeom>
        </p:spPr>
        <p:txBody>
          <a:bodyPr wrap="square">
            <a:spAutoFit/>
          </a:bodyPr>
          <a:lstStyle/>
          <a:p>
            <a:pPr lvl="0" algn="ctr">
              <a:lnSpc>
                <a:spcPct val="120000"/>
              </a:lnSpc>
              <a:spcBef>
                <a:spcPts val="0"/>
              </a:spcBef>
              <a:spcAft>
                <a:spcPts val="0"/>
              </a:spcAft>
              <a:buClrTx/>
              <a:buSzTx/>
              <a:buFontTx/>
              <a:defRPr/>
            </a:pPr>
            <a:r>
              <a:rPr lang="id-ID" sz="1200" noProof="0" dirty="0">
                <a:ln>
                  <a:noFill/>
                </a:ln>
                <a:solidFill>
                  <a:prstClr val="white">
                    <a:lumMod val="65000"/>
                  </a:prstClr>
                </a:solidFill>
                <a:effectLst/>
                <a:uLnTx/>
                <a:uFillTx/>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rPr>
              <a:t>音圈电机，是一种将电能转化为机械能的装置，并实现直线型及有限摆角的运动。利用来自永久磁钢的磁场与通电线圈导体产生的磁场中磁极间的相互作用产生有规律的运动的装置。</a:t>
            </a:r>
            <a:endParaRPr lang="id-ID" sz="1200" noProof="0" dirty="0">
              <a:ln>
                <a:noFill/>
              </a:ln>
              <a:solidFill>
                <a:prstClr val="white">
                  <a:lumMod val="65000"/>
                </a:prstClr>
              </a:solidFill>
              <a:effectLst/>
              <a:uLnTx/>
              <a:uFillTx/>
              <a:latin typeface="思源黑体 CN Medium" panose="020B0600000000000000" charset="-122"/>
              <a:ea typeface="思源黑体 CN Medium" panose="020B0600000000000000" charset="-122"/>
              <a:cs typeface="Calibri" panose="020F0502020204030204"/>
              <a:sym typeface="字魂58号-创中黑" panose="00000500000000000000" pitchFamily="2" charset="-122"/>
            </a:endParaRPr>
          </a:p>
        </p:txBody>
      </p:sp>
      <p:sp>
        <p:nvSpPr>
          <p:cNvPr id="13" name="Half Frame 1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rot="5400000">
            <a:off x="4271691" y="1331829"/>
            <a:ext cx="443183" cy="443183"/>
          </a:xfrm>
          <a:prstGeom prst="halfFrame">
            <a:avLst>
              <a:gd name="adj1" fmla="val 24385"/>
              <a:gd name="adj2" fmla="val 230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Rectangle 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55462" y="2133625"/>
            <a:ext cx="4644572" cy="751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9900" b="1" i="0" u="none" strike="noStrike" kern="1200" cap="none" spc="600" normalizeH="0" baseline="0" noProof="0" dirty="0">
                <a:ln>
                  <a:noFill/>
                </a:ln>
                <a:solidFill>
                  <a:srgbClr val="EC720D"/>
                </a:solidFill>
                <a:effectLst/>
                <a:uLnTx/>
                <a:uFillTx/>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03</a:t>
            </a:r>
            <a:endParaRPr kumimoji="0" lang="en-US" sz="19900" b="1" i="0" u="none" strike="noStrike" kern="1200" cap="none" spc="600" normalizeH="0" baseline="0" noProof="0" dirty="0">
              <a:ln>
                <a:noFill/>
              </a:ln>
              <a:solidFill>
                <a:srgbClr val="EC720D"/>
              </a:solidFill>
              <a:effectLst/>
              <a:uLnTx/>
              <a:uFillTx/>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endParaRPr>
          </a:p>
        </p:txBody>
      </p:sp>
      <p:sp>
        <p:nvSpPr>
          <p:cNvPr id="3"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kumimoji="0" lang="zh-CN" altLang="en-US" sz="100" b="0" i="0" u="none" strike="noStrike" kern="1200" cap="none" spc="0" normalizeH="0" baseline="0" noProof="0" dirty="0">
              <a:ln>
                <a:noFill/>
              </a:ln>
              <a:solidFill>
                <a:prstClr val="black"/>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 name="TextBox 32"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806300" y="3822181"/>
            <a:ext cx="2214880" cy="706755"/>
          </a:xfrm>
          <a:prstGeom prst="rect">
            <a:avLst/>
          </a:prstGeom>
          <a:noFill/>
        </p:spPr>
        <p:txBody>
          <a:bodyPr wrap="none" rtlCol="0">
            <a:spAutoFit/>
          </a:bodyPr>
          <a:p>
            <a:pPr algn="ctr"/>
            <a:r>
              <a:rPr lang="zh-CN" altLang="id-ID" sz="4000" dirty="0">
                <a:solidFill>
                  <a:schemeClr val="bg2">
                    <a:lumMod val="50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音圈电机</a:t>
            </a:r>
            <a:endParaRPr lang="zh-CN" altLang="id-ID" sz="4000" dirty="0">
              <a:solidFill>
                <a:schemeClr val="bg2">
                  <a:lumMod val="50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5" name="图片 4" descr="2"/>
          <p:cNvPicPr>
            <a:picLocks noChangeAspect="1"/>
          </p:cNvPicPr>
          <p:nvPr/>
        </p:nvPicPr>
        <p:blipFill>
          <a:blip r:embed="rId2"/>
          <a:stretch>
            <a:fillRect/>
          </a:stretch>
        </p:blipFill>
        <p:spPr>
          <a:xfrm>
            <a:off x="8738870" y="2482215"/>
            <a:ext cx="1302385" cy="113982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decel="5400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2" grpId="0"/>
      <p:bldP spid="13" grpId="0" animBg="1"/>
      <p:bldP spid="15"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descr="C:\Users\MSI\Desktop\123.png123"/>
          <p:cNvPicPr>
            <a:picLocks noGrp="1" noChangeAspect="1"/>
          </p:cNvPicPr>
          <p:nvPr>
            <p:ph type="pic" sz="quarter" idx="10"/>
          </p:nvPr>
        </p:nvPicPr>
        <p:blipFill>
          <a:blip r:embed="rId1"/>
          <a:srcRect/>
          <a:stretch>
            <a:fillRect/>
          </a:stretch>
        </p:blipFill>
        <p:spPr>
          <a:xfrm>
            <a:off x="0" y="10160"/>
            <a:ext cx="12192000" cy="6837680"/>
          </a:xfrm>
        </p:spPr>
      </p:pic>
      <p:sp>
        <p:nvSpPr>
          <p:cNvPr id="6"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1"/>
            <a:ext cx="12192000" cy="6858000"/>
          </a:xfrm>
          <a:prstGeom prst="rect">
            <a:avLst/>
          </a:prstGeom>
          <a:gradFill flip="none" rotWithShape="1">
            <a:gsLst>
              <a:gs pos="0">
                <a:srgbClr val="252731">
                  <a:alpha val="78000"/>
                </a:srgbClr>
              </a:gs>
              <a:gs pos="100000">
                <a:schemeClr val="tx1">
                  <a:lumMod val="95000"/>
                  <a:lumOff val="5000"/>
                  <a:alpha val="92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37" name="Group 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747215" y="1468841"/>
            <a:ext cx="4391438" cy="1370691"/>
            <a:chOff x="854734" y="1758701"/>
            <a:chExt cx="4391438" cy="1370691"/>
          </a:xfrm>
        </p:grpSpPr>
        <p:sp>
          <p:nvSpPr>
            <p:cNvPr id="38" name="TextBox 7"/>
            <p:cNvSpPr txBox="1"/>
            <p:nvPr>
              <p:custDataLst>
                <p:tags r:id="rId2"/>
              </p:custDataLst>
            </p:nvPr>
          </p:nvSpPr>
          <p:spPr>
            <a:xfrm>
              <a:off x="854734" y="1758701"/>
              <a:ext cx="4391438" cy="768350"/>
            </a:xfrm>
            <a:prstGeom prst="rect">
              <a:avLst/>
            </a:prstGeom>
            <a:noFill/>
          </p:spPr>
          <p:txBody>
            <a:bodyPr wrap="square" rtlCol="0">
              <a:spAutoFit/>
            </a:bodyPr>
            <a:p>
              <a:r>
                <a:rPr lang="zh-CN" altLang="en-US"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高速三轴</a:t>
              </a:r>
              <a:endParaRPr lang="zh-CN" altLang="en-US"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39" name="TextBox 8"/>
            <p:cNvSpPr txBox="1"/>
            <p:nvPr>
              <p:custDataLst>
                <p:tags r:id="rId3"/>
              </p:custDataLst>
            </p:nvPr>
          </p:nvSpPr>
          <p:spPr>
            <a:xfrm>
              <a:off x="854734" y="2361042"/>
              <a:ext cx="4391438" cy="768350"/>
            </a:xfrm>
            <a:prstGeom prst="rect">
              <a:avLst/>
            </a:prstGeom>
            <a:noFill/>
          </p:spPr>
          <p:txBody>
            <a:bodyPr wrap="square" rtlCol="0">
              <a:spAutoFit/>
            </a:bodyPr>
            <a:p>
              <a:r>
                <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碳纤维电机</a:t>
              </a:r>
              <a:endPar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pic>
        <p:nvPicPr>
          <p:cNvPr id="5" name="图片 4" descr="图片2"/>
          <p:cNvPicPr>
            <a:picLocks noChangeAspect="1"/>
          </p:cNvPicPr>
          <p:nvPr/>
        </p:nvPicPr>
        <p:blipFill>
          <a:blip r:embed="rId4"/>
          <a:stretch>
            <a:fillRect/>
          </a:stretch>
        </p:blipFill>
        <p:spPr>
          <a:xfrm>
            <a:off x="6264275" y="1843405"/>
            <a:ext cx="4222750" cy="2066925"/>
          </a:xfrm>
          <a:prstGeom prst="rect">
            <a:avLst/>
          </a:prstGeom>
        </p:spPr>
      </p:pic>
      <p:sp>
        <p:nvSpPr>
          <p:cNvPr id="15"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054885" y="4583429"/>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id-ID"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PRODUCT FEATURES</a:t>
            </a:r>
            <a:endParaRPr lang="id-ID"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
        <p:nvSpPr>
          <p:cNvPr id="3" name="文本框 2"/>
          <p:cNvSpPr txBox="1"/>
          <p:nvPr/>
        </p:nvSpPr>
        <p:spPr>
          <a:xfrm>
            <a:off x="934085" y="5048885"/>
            <a:ext cx="6083300" cy="922020"/>
          </a:xfrm>
          <a:prstGeom prst="rect">
            <a:avLst/>
          </a:prstGeom>
          <a:noFill/>
        </p:spPr>
        <p:txBody>
          <a:bodyPr wrap="none" rtlCol="0">
            <a:spAutoFit/>
          </a:bodyPr>
          <a:p>
            <a:pPr algn="l"/>
            <a:r>
              <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rPr>
              <a:t>由X轴、Y轴和Z轴组成的，主要应用于8寸/12寸IC固晶机，</a:t>
            </a:r>
            <a:endPar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endParaRPr>
          </a:p>
          <a:p>
            <a:pPr algn="l"/>
            <a:r>
              <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rPr>
              <a:t>优点：行程短，速度快，精度高。最大加速度可达15G。</a:t>
            </a:r>
            <a:endPar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endParaRPr>
          </a:p>
          <a:p>
            <a:pPr algn="l"/>
            <a:r>
              <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rPr>
              <a:t>X、Y和Z轴的行程可根据客户实际情况调整。</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descr="C:\Users\MSI\Desktop\123.png123"/>
          <p:cNvPicPr>
            <a:picLocks noGrp="1" noChangeAspect="1"/>
          </p:cNvPicPr>
          <p:nvPr>
            <p:ph type="pic" sz="quarter" idx="10"/>
          </p:nvPr>
        </p:nvPicPr>
        <p:blipFill>
          <a:blip r:embed="rId1"/>
          <a:srcRect/>
          <a:stretch>
            <a:fillRect/>
          </a:stretch>
        </p:blipFill>
        <p:spPr>
          <a:xfrm>
            <a:off x="0" y="10160"/>
            <a:ext cx="12192000" cy="6837680"/>
          </a:xfrm>
        </p:spPr>
      </p:pic>
      <p:sp>
        <p:nvSpPr>
          <p:cNvPr id="6" name="Rectangle 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1"/>
            <a:ext cx="12192000" cy="6858000"/>
          </a:xfrm>
          <a:prstGeom prst="rect">
            <a:avLst/>
          </a:prstGeom>
          <a:gradFill flip="none" rotWithShape="1">
            <a:gsLst>
              <a:gs pos="0">
                <a:srgbClr val="252731">
                  <a:alpha val="78000"/>
                </a:srgbClr>
              </a:gs>
              <a:gs pos="100000">
                <a:schemeClr val="tx1">
                  <a:lumMod val="95000"/>
                  <a:lumOff val="5000"/>
                  <a:alpha val="92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37" name="Group 6"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747395" y="1468755"/>
            <a:ext cx="4391660" cy="2269490"/>
            <a:chOff x="854734" y="1758701"/>
            <a:chExt cx="4391438" cy="2344146"/>
          </a:xfrm>
        </p:grpSpPr>
        <p:sp>
          <p:nvSpPr>
            <p:cNvPr id="38" name="TextBox 7"/>
            <p:cNvSpPr txBox="1"/>
            <p:nvPr>
              <p:custDataLst>
                <p:tags r:id="rId2"/>
              </p:custDataLst>
            </p:nvPr>
          </p:nvSpPr>
          <p:spPr>
            <a:xfrm>
              <a:off x="854734" y="1758701"/>
              <a:ext cx="4391438" cy="1492803"/>
            </a:xfrm>
            <a:prstGeom prst="rect">
              <a:avLst/>
            </a:prstGeom>
            <a:noFill/>
          </p:spPr>
          <p:txBody>
            <a:bodyPr wrap="square" rtlCol="0">
              <a:spAutoFit/>
            </a:bodyPr>
            <a:p>
              <a:r>
                <a:rPr lang="en-US" altLang="zh-CN"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DD</a:t>
              </a:r>
              <a:r>
                <a:rPr lang="zh-CN" altLang="zh-CN"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马达</a:t>
              </a:r>
              <a:endParaRPr lang="zh-CN" altLang="zh-CN" sz="4400" b="1" dirty="0">
                <a:solidFill>
                  <a:srgbClr val="F8935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a:p>
              <a:r>
                <a:rPr lang="zh-CN" altLang="zh-CN"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力矩伺服</a:t>
              </a:r>
              <a:endParaRPr lang="zh-CN" altLang="zh-CN"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39" name="TextBox 8"/>
            <p:cNvSpPr txBox="1"/>
            <p:nvPr>
              <p:custDataLst>
                <p:tags r:id="rId3"/>
              </p:custDataLst>
            </p:nvPr>
          </p:nvSpPr>
          <p:spPr>
            <a:xfrm>
              <a:off x="854734" y="3334497"/>
              <a:ext cx="4391438" cy="768350"/>
            </a:xfrm>
            <a:prstGeom prst="rect">
              <a:avLst/>
            </a:prstGeom>
            <a:noFill/>
          </p:spPr>
          <p:txBody>
            <a:bodyPr wrap="square" rtlCol="0">
              <a:spAutoFit/>
            </a:bodyPr>
            <a:p>
              <a:endParaRPr lang="zh-CN" alt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pic>
        <p:nvPicPr>
          <p:cNvPr id="3" name="图片 2" descr="112"/>
          <p:cNvPicPr>
            <a:picLocks noChangeAspect="1"/>
          </p:cNvPicPr>
          <p:nvPr/>
        </p:nvPicPr>
        <p:blipFill>
          <a:blip r:embed="rId4"/>
          <a:stretch>
            <a:fillRect/>
          </a:stretch>
        </p:blipFill>
        <p:spPr>
          <a:xfrm>
            <a:off x="6075680" y="1340485"/>
            <a:ext cx="5079365" cy="3149600"/>
          </a:xfrm>
          <a:prstGeom prst="rect">
            <a:avLst/>
          </a:prstGeom>
        </p:spPr>
      </p:pic>
      <p:sp>
        <p:nvSpPr>
          <p:cNvPr id="4" name="文本框 3"/>
          <p:cNvSpPr txBox="1"/>
          <p:nvPr/>
        </p:nvSpPr>
        <p:spPr>
          <a:xfrm>
            <a:off x="840740" y="4954270"/>
            <a:ext cx="7955280" cy="922020"/>
          </a:xfrm>
          <a:prstGeom prst="rect">
            <a:avLst/>
          </a:prstGeom>
          <a:noFill/>
        </p:spPr>
        <p:txBody>
          <a:bodyPr wrap="none" rtlCol="0">
            <a:spAutoFit/>
          </a:bodyPr>
          <a:p>
            <a:pPr algn="l"/>
            <a:r>
              <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rPr>
              <a:t>直接驱动工位盘确保高精度、免维护的交叉滚子轴承、完全密封的定子绕组，</a:t>
            </a:r>
            <a:endPar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endParaRPr>
          </a:p>
          <a:p>
            <a:pPr algn="l"/>
            <a:r>
              <a:rPr>
                <a:solidFill>
                  <a:schemeClr val="bg1"/>
                </a:solidFill>
                <a:effectLst>
                  <a:outerShdw blurRad="38100" dist="25400" dir="5400000" algn="ctr" rotWithShape="0">
                    <a:srgbClr val="6E747A">
                      <a:alpha val="43000"/>
                    </a:srgbClr>
                  </a:outerShdw>
                </a:effectLst>
                <a:latin typeface="思源黑体 CN Medium" panose="020B0600000000000000" charset="-122"/>
                <a:ea typeface="思源黑体 CN Medium" panose="020B0600000000000000" charset="-122"/>
                <a:cs typeface="宋体" panose="02010600030101010101" pitchFamily="2" charset="-122"/>
                <a:sym typeface="+mn-ea"/>
              </a:rPr>
              <a:t>有内转子和外转子两种结构类型来满足更多应用需求。</a:t>
            </a:r>
            <a:endParaRPr>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a:p>
            <a:endParaRPr lang="zh-CN" altLang="en-US"/>
          </a:p>
        </p:txBody>
      </p:sp>
      <p:sp>
        <p:nvSpPr>
          <p:cNvPr id="15"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34235" y="4583429"/>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id-ID"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rPr>
              <a:t>PRODUCT FEATURES</a:t>
            </a:r>
            <a:endParaRPr lang="id-ID" sz="1200" b="1" dirty="0">
              <a:solidFill>
                <a:schemeClr val="bg1"/>
              </a:solidFill>
              <a:latin typeface="字魂58号-创中黑" panose="00000500000000000000" pitchFamily="2" charset="-122"/>
              <a:ea typeface="字魂58号-创中黑" panose="00000500000000000000" pitchFamily="2" charset="-122"/>
              <a:cs typeface="Lato" panose="020F0502020204030203" pitchFamily="34" charset="0"/>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descr="C:\Users\jie.liang\Desktop\0169fc60cac6c911013f472063b238.png@1280w_1l_2o_100sh.png0169fc60cac6c911013f472063b238.png@1280w_1l_2o_100sh"/>
          <p:cNvPicPr>
            <a:picLocks noGrp="1" noChangeAspect="1"/>
          </p:cNvPicPr>
          <p:nvPr>
            <p:ph type="pic" sz="quarter" idx="10"/>
          </p:nvPr>
        </p:nvPicPr>
        <p:blipFill>
          <a:blip r:embed="rId1"/>
          <a:srcRect/>
          <a:stretch>
            <a:fillRect/>
          </a:stretch>
        </p:blipFill>
        <p:spPr>
          <a:xfrm>
            <a:off x="0" y="-71437"/>
            <a:ext cx="12192000" cy="7000875"/>
          </a:xfrm>
          <a:effectLst/>
        </p:spPr>
      </p:pic>
      <p:sp>
        <p:nvSpPr>
          <p:cNvPr id="11" name="Rectangle 1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913941" y="1521460"/>
            <a:ext cx="10364118" cy="3714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TextBox 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571625" y="1720275"/>
            <a:ext cx="3667760" cy="583565"/>
          </a:xfrm>
          <a:prstGeom prst="rect">
            <a:avLst/>
          </a:prstGeom>
          <a:noFill/>
        </p:spPr>
        <p:txBody>
          <a:bodyPr wrap="none" rtlCol="0">
            <a:spAutoFit/>
          </a:bodyPr>
          <a:lstStyle/>
          <a:p>
            <a:pPr algn="l"/>
            <a:r>
              <a:rPr lang="en-US" sz="3200" b="1" dirty="0">
                <a:solidFill>
                  <a:schemeClr val="bg2">
                    <a:lumMod val="25000"/>
                  </a:schemeClr>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VOICE </a:t>
            </a:r>
            <a:r>
              <a:rPr lang="en-US" sz="3200" b="1" dirty="0">
                <a:solidFill>
                  <a:srgbClr val="0070C0"/>
                </a:solidFill>
                <a:latin typeface="字魂58号-创中黑" panose="00000500000000000000" pitchFamily="2" charset="-122"/>
                <a:ea typeface="字魂58号-创中黑" panose="00000500000000000000" pitchFamily="2" charset="-122"/>
                <a:cs typeface="Lato Heavy" panose="020F0902020204030203" pitchFamily="34" charset="0"/>
                <a:sym typeface="字魂58号-创中黑" panose="00000500000000000000" pitchFamily="2" charset="-122"/>
              </a:rPr>
              <a:t>COIL MOTOR</a:t>
            </a:r>
            <a:r>
              <a:rPr lang="en-US" sz="32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id-ID" sz="3200" b="1" dirty="0">
              <a:gradFill flip="none" rotWithShape="1">
                <a:gsLst>
                  <a:gs pos="0">
                    <a:schemeClr val="bg1"/>
                  </a:gs>
                  <a:gs pos="34000">
                    <a:schemeClr val="accent2"/>
                  </a:gs>
                  <a:gs pos="100000">
                    <a:schemeClr val="accent1"/>
                  </a:gs>
                </a:gsLst>
                <a:lin ang="2700000" scaled="1"/>
                <a:tileRect/>
              </a:gra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3" name="图片 2" descr="图片3"/>
          <p:cNvPicPr>
            <a:picLocks noChangeAspect="1"/>
          </p:cNvPicPr>
          <p:nvPr/>
        </p:nvPicPr>
        <p:blipFill>
          <a:blip r:embed="rId2"/>
          <a:srcRect t="25141" b="24203"/>
          <a:stretch>
            <a:fillRect/>
          </a:stretch>
        </p:blipFill>
        <p:spPr>
          <a:xfrm>
            <a:off x="1437005" y="2587625"/>
            <a:ext cx="1914525" cy="1292225"/>
          </a:xfrm>
          <a:prstGeom prst="rect">
            <a:avLst/>
          </a:prstGeom>
        </p:spPr>
      </p:pic>
      <p:sp>
        <p:nvSpPr>
          <p:cNvPr id="15"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1571775" y="4340224"/>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zh-CN" altLang="en-US" sz="1200">
                <a:solidFill>
                  <a:schemeClr val="bg1"/>
                </a:solidFill>
                <a:latin typeface="思源黑体 CN Medium" panose="020B0600000000000000" charset="-122"/>
                <a:ea typeface="思源黑体 CN Medium" panose="020B0600000000000000" charset="-122"/>
                <a:sym typeface="+mn-ea"/>
              </a:rPr>
              <a:t>邦头音圈电机</a:t>
            </a:r>
            <a:endParaRPr lang="zh-CN" altLang="en-US" sz="1200" b="1" dirty="0">
              <a:solidFill>
                <a:schemeClr val="bg1"/>
              </a:solidFill>
              <a:latin typeface="思源黑体 CN Medium" panose="020B0600000000000000" charset="-122"/>
              <a:ea typeface="思源黑体 CN Medium" panose="020B0600000000000000" charset="-122"/>
              <a:cs typeface="Lato" panose="020F0502020204030203" pitchFamily="34" charset="0"/>
              <a:sym typeface="+mn-ea"/>
            </a:endParaRPr>
          </a:p>
        </p:txBody>
      </p:sp>
      <p:pic>
        <p:nvPicPr>
          <p:cNvPr id="4" name="图片 3" descr="b_973685202004052329469256"/>
          <p:cNvPicPr>
            <a:picLocks noChangeAspect="1"/>
          </p:cNvPicPr>
          <p:nvPr/>
        </p:nvPicPr>
        <p:blipFill>
          <a:blip r:embed="rId3"/>
          <a:stretch>
            <a:fillRect/>
          </a:stretch>
        </p:blipFill>
        <p:spPr>
          <a:xfrm>
            <a:off x="6371590" y="2221230"/>
            <a:ext cx="1658620" cy="1658620"/>
          </a:xfrm>
          <a:prstGeom prst="rect">
            <a:avLst/>
          </a:prstGeom>
        </p:spPr>
      </p:pic>
      <p:sp>
        <p:nvSpPr>
          <p:cNvPr id="5"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8570110" y="4264024"/>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zh-CN" altLang="en-US" sz="1200">
                <a:solidFill>
                  <a:schemeClr val="bg1"/>
                </a:solidFill>
                <a:latin typeface="思源黑体 CN Medium" panose="020B0600000000000000" charset="-122"/>
                <a:ea typeface="思源黑体 CN Medium" panose="020B0600000000000000" charset="-122"/>
                <a:sym typeface="+mn-ea"/>
              </a:rPr>
              <a:t>非标定制音圈电机</a:t>
            </a:r>
            <a:endParaRPr lang="zh-CN" altLang="en-US" sz="1200" b="1" dirty="0">
              <a:solidFill>
                <a:schemeClr val="bg1"/>
              </a:solidFill>
              <a:latin typeface="思源黑体 CN Medium" panose="020B0600000000000000" charset="-122"/>
              <a:ea typeface="思源黑体 CN Medium" panose="020B0600000000000000" charset="-122"/>
              <a:cs typeface="Lato" panose="020F0502020204030203" pitchFamily="34" charset="0"/>
              <a:sym typeface="+mn-ea"/>
            </a:endParaRPr>
          </a:p>
        </p:txBody>
      </p:sp>
      <p:pic>
        <p:nvPicPr>
          <p:cNvPr id="6" name="图片 5" descr="图片4"/>
          <p:cNvPicPr>
            <a:picLocks noChangeAspect="1"/>
          </p:cNvPicPr>
          <p:nvPr/>
        </p:nvPicPr>
        <p:blipFill>
          <a:blip r:embed="rId4"/>
          <a:stretch>
            <a:fillRect/>
          </a:stretch>
        </p:blipFill>
        <p:spPr>
          <a:xfrm>
            <a:off x="8556625" y="2305050"/>
            <a:ext cx="1538605" cy="1774825"/>
          </a:xfrm>
          <a:prstGeom prst="rect">
            <a:avLst/>
          </a:prstGeom>
        </p:spPr>
      </p:pic>
      <p:pic>
        <p:nvPicPr>
          <p:cNvPr id="10" name="图片 9" descr="图片5"/>
          <p:cNvPicPr>
            <a:picLocks noChangeAspect="1"/>
          </p:cNvPicPr>
          <p:nvPr/>
        </p:nvPicPr>
        <p:blipFill>
          <a:blip r:embed="rId5"/>
          <a:stretch>
            <a:fillRect/>
          </a:stretch>
        </p:blipFill>
        <p:spPr>
          <a:xfrm>
            <a:off x="3876675" y="2530475"/>
            <a:ext cx="1820545" cy="1405890"/>
          </a:xfrm>
          <a:prstGeom prst="rect">
            <a:avLst/>
          </a:prstGeom>
        </p:spPr>
      </p:pic>
      <p:sp>
        <p:nvSpPr>
          <p:cNvPr id="12"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4031130" y="4340224"/>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en-US" altLang="zh-CN" sz="120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U</a:t>
            </a:r>
            <a:r>
              <a:rPr lang="zh-CN" altLang="en-US" sz="120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型顶针电机</a:t>
            </a:r>
            <a:endParaRPr lang="zh-CN" altLang="en-US" sz="1200" b="1"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3" name="Rectangle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6300620" y="4340224"/>
            <a:ext cx="1512148" cy="312420"/>
          </a:xfrm>
          <a:prstGeom prst="rect">
            <a:avLst/>
          </a:prstGeom>
          <a:gradFill>
            <a:gsLst>
              <a:gs pos="34000">
                <a:schemeClr val="accent1"/>
              </a:gs>
              <a:gs pos="100000">
                <a:schemeClr val="accent1">
                  <a:lumMod val="75000"/>
                </a:schemeClr>
              </a:gs>
            </a:gsLst>
            <a:lin ang="2700000" scaled="1"/>
          </a:gradFill>
        </p:spPr>
        <p:txBody>
          <a:bodyPr wrap="square">
            <a:spAutoFit/>
          </a:bodyPr>
          <a:p>
            <a:pPr algn="ctr">
              <a:lnSpc>
                <a:spcPct val="120000"/>
              </a:lnSpc>
            </a:pPr>
            <a:r>
              <a:rPr lang="zh-CN" altLang="en-US" sz="1200" b="1"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音圈电机</a:t>
            </a:r>
            <a:endParaRPr lang="zh-CN" altLang="en-US" sz="1200" b="1"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Tree>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6000" fill="hold" grpId="0"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5600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56000"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56000"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bldLvl="0" animBg="1"/>
      <p:bldP spid="12" grpId="0" bldLvl="0" animBg="1"/>
      <p:bldP spid="1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C:\Users\jie.liang\Desktop\0169fc60cac6c911013f472063b238.png@1280w_1l_2o_100sh.png0169fc60cac6c911013f472063b238.png@1280w_1l_2o_100sh"/>
          <p:cNvPicPr>
            <a:picLocks noGrp="1" noChangeAspect="1"/>
          </p:cNvPicPr>
          <p:nvPr>
            <p:ph type="pic" sz="quarter" idx="11"/>
          </p:nvPr>
        </p:nvPicPr>
        <p:blipFill>
          <a:blip r:embed="rId1"/>
          <a:srcRect/>
          <a:stretch>
            <a:fillRect/>
          </a:stretch>
        </p:blipFill>
        <p:spPr>
          <a:xfrm>
            <a:off x="0" y="14605"/>
            <a:ext cx="12192000" cy="6829425"/>
          </a:xfrm>
        </p:spPr>
      </p:pic>
      <p:sp>
        <p:nvSpPr>
          <p:cNvPr id="20" name="Freeform: Shape 19"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p:nvPr/>
        </p:nvSpPr>
        <p:spPr>
          <a:xfrm>
            <a:off x="0" y="-15875"/>
            <a:ext cx="12220575" cy="6858000"/>
          </a:xfrm>
          <a:custGeom>
            <a:avLst/>
            <a:gdLst>
              <a:gd name="connsiteX0" fmla="*/ 0 w 12192000"/>
              <a:gd name="connsiteY0" fmla="*/ 0 h 6858000"/>
              <a:gd name="connsiteX1" fmla="*/ 12192000 w 12192000"/>
              <a:gd name="connsiteY1" fmla="*/ 0 h 6858000"/>
              <a:gd name="connsiteX2" fmla="*/ 766503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766503" y="6858000"/>
                </a:lnTo>
                <a:lnTo>
                  <a:pt x="0" y="6858000"/>
                </a:lnTo>
                <a:close/>
              </a:path>
            </a:pathLst>
          </a:custGeom>
          <a:solidFill>
            <a:schemeClr val="tx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5" name="TextBox 14"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346835" y="1348105"/>
            <a:ext cx="3588385" cy="1014730"/>
          </a:xfrm>
          <a:prstGeom prst="rect">
            <a:avLst/>
          </a:prstGeom>
          <a:noFill/>
        </p:spPr>
        <p:txBody>
          <a:bodyPr wrap="square" rtlCol="0">
            <a:spAutoFit/>
          </a:bodyPr>
          <a:lstStyle/>
          <a:p>
            <a:pPr algn="r"/>
            <a:r>
              <a:rPr lang="zh-CN" altLang="en-US" sz="60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合作伙伴</a:t>
            </a:r>
            <a:endParaRPr lang="id-ID" sz="60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16" name="TextBox 15"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SpPr txBox="1"/>
          <p:nvPr/>
        </p:nvSpPr>
        <p:spPr>
          <a:xfrm>
            <a:off x="1708800" y="2435493"/>
            <a:ext cx="4046287" cy="1445260"/>
          </a:xfrm>
          <a:prstGeom prst="rect">
            <a:avLst/>
          </a:prstGeom>
          <a:noFill/>
        </p:spPr>
        <p:txBody>
          <a:bodyPr wrap="square" rtlCol="0">
            <a:spAutoFit/>
          </a:bodyPr>
          <a:lstStyle/>
          <a:p>
            <a:pPr algn="l"/>
            <a:r>
              <a:rPr lang="id-ID" sz="4400" b="1" dirty="0">
                <a:gradFill>
                  <a:gsLst>
                    <a:gs pos="0">
                      <a:schemeClr val="accent1">
                        <a:lumMod val="5000"/>
                        <a:lumOff val="95000"/>
                      </a:schemeClr>
                    </a:gs>
                    <a:gs pos="46000">
                      <a:srgbClr val="F89351"/>
                    </a:gs>
                    <a:gs pos="100000">
                      <a:srgbClr val="EC720D"/>
                    </a:gs>
                  </a:gsLst>
                  <a:lin ang="5400000" scaled="0"/>
                </a:gra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COOPERATIVE PARTNER</a:t>
            </a:r>
            <a:endParaRPr lang="id-ID"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sp>
        <p:nvSpPr>
          <p:cNvPr id="2"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3" name="图片 2" descr="3-7"/>
          <p:cNvPicPr>
            <a:picLocks noChangeAspect="1"/>
          </p:cNvPicPr>
          <p:nvPr>
            <p:custDataLst>
              <p:tags r:id="rId2"/>
            </p:custDataLst>
          </p:nvPr>
        </p:nvPicPr>
        <p:blipFill>
          <a:blip r:embed="rId3"/>
          <a:stretch>
            <a:fillRect/>
          </a:stretch>
        </p:blipFill>
        <p:spPr>
          <a:xfrm>
            <a:off x="3390265" y="5915660"/>
            <a:ext cx="2247900" cy="609600"/>
          </a:xfrm>
          <a:prstGeom prst="rect">
            <a:avLst/>
          </a:prstGeom>
        </p:spPr>
      </p:pic>
      <p:pic>
        <p:nvPicPr>
          <p:cNvPr id="4" name="图片 3" descr="3-4"/>
          <p:cNvPicPr>
            <a:picLocks noChangeAspect="1"/>
          </p:cNvPicPr>
          <p:nvPr>
            <p:custDataLst>
              <p:tags r:id="rId4"/>
            </p:custDataLst>
          </p:nvPr>
        </p:nvPicPr>
        <p:blipFill>
          <a:blip r:embed="rId5"/>
          <a:stretch>
            <a:fillRect/>
          </a:stretch>
        </p:blipFill>
        <p:spPr>
          <a:xfrm>
            <a:off x="6331585" y="5750560"/>
            <a:ext cx="1574165" cy="774700"/>
          </a:xfrm>
          <a:prstGeom prst="rect">
            <a:avLst/>
          </a:prstGeom>
        </p:spPr>
      </p:pic>
      <p:pic>
        <p:nvPicPr>
          <p:cNvPr id="50" name="图片 49" descr="3-6"/>
          <p:cNvPicPr>
            <a:picLocks noChangeAspect="1"/>
          </p:cNvPicPr>
          <p:nvPr>
            <p:custDataLst>
              <p:tags r:id="rId6"/>
            </p:custDataLst>
          </p:nvPr>
        </p:nvPicPr>
        <p:blipFill>
          <a:blip r:embed="rId7"/>
          <a:stretch>
            <a:fillRect/>
          </a:stretch>
        </p:blipFill>
        <p:spPr>
          <a:xfrm>
            <a:off x="8482965" y="5648960"/>
            <a:ext cx="962025" cy="940435"/>
          </a:xfrm>
          <a:prstGeom prst="rect">
            <a:avLst/>
          </a:prstGeom>
        </p:spPr>
      </p:pic>
      <p:pic>
        <p:nvPicPr>
          <p:cNvPr id="25" name="图片 24"/>
          <p:cNvPicPr>
            <a:picLocks noChangeAspect="1"/>
          </p:cNvPicPr>
          <p:nvPr/>
        </p:nvPicPr>
        <p:blipFill>
          <a:blip r:embed="rId8"/>
          <a:stretch>
            <a:fillRect/>
          </a:stretch>
        </p:blipFill>
        <p:spPr>
          <a:xfrm>
            <a:off x="9859010" y="1797685"/>
            <a:ext cx="1793875" cy="887095"/>
          </a:xfrm>
          <a:prstGeom prst="rect">
            <a:avLst/>
          </a:prstGeom>
        </p:spPr>
      </p:pic>
      <p:pic>
        <p:nvPicPr>
          <p:cNvPr id="40" name="图片 39" descr="3-3"/>
          <p:cNvPicPr>
            <a:picLocks noChangeAspect="1"/>
          </p:cNvPicPr>
          <p:nvPr>
            <p:custDataLst>
              <p:tags r:id="rId9"/>
            </p:custDataLst>
          </p:nvPr>
        </p:nvPicPr>
        <p:blipFill>
          <a:blip r:embed="rId10"/>
          <a:stretch>
            <a:fillRect/>
          </a:stretch>
        </p:blipFill>
        <p:spPr>
          <a:xfrm>
            <a:off x="10069195" y="5705475"/>
            <a:ext cx="1579880" cy="668655"/>
          </a:xfrm>
          <a:prstGeom prst="rect">
            <a:avLst/>
          </a:prstGeom>
        </p:spPr>
      </p:pic>
      <p:pic>
        <p:nvPicPr>
          <p:cNvPr id="5" name="图片 4" descr="3-2"/>
          <p:cNvPicPr>
            <a:picLocks noChangeAspect="1"/>
          </p:cNvPicPr>
          <p:nvPr>
            <p:custDataLst>
              <p:tags r:id="rId11"/>
            </p:custDataLst>
          </p:nvPr>
        </p:nvPicPr>
        <p:blipFill>
          <a:blip r:embed="rId12"/>
          <a:stretch>
            <a:fillRect/>
          </a:stretch>
        </p:blipFill>
        <p:spPr>
          <a:xfrm>
            <a:off x="10041890" y="4246245"/>
            <a:ext cx="1635125" cy="880745"/>
          </a:xfrm>
          <a:prstGeom prst="rect">
            <a:avLst/>
          </a:prstGeom>
        </p:spPr>
      </p:pic>
      <p:pic>
        <p:nvPicPr>
          <p:cNvPr id="135189" name="Picture 3" descr="C:\Users\jie.liang\AppData\Roaming\Tencent\Users\382989941\QQ\WinTemp\RichOle\HU9~_APV{@4]8(O6]3(N657.png"/>
          <p:cNvPicPr>
            <a:picLocks noChangeAspect="1"/>
          </p:cNvPicPr>
          <p:nvPr/>
        </p:nvPicPr>
        <p:blipFill>
          <a:blip r:embed="rId13">
            <a:clrChange>
              <a:clrFrom>
                <a:srgbClr val="FFFFFF"/>
              </a:clrFrom>
              <a:clrTo>
                <a:srgbClr val="FFFFFF">
                  <a:alpha val="0"/>
                </a:srgbClr>
              </a:clrTo>
            </a:clrChange>
          </a:blip>
          <a:stretch>
            <a:fillRect/>
          </a:stretch>
        </p:blipFill>
        <p:spPr>
          <a:xfrm>
            <a:off x="7405370" y="4603433"/>
            <a:ext cx="1703388" cy="447675"/>
          </a:xfrm>
          <a:prstGeom prst="rect">
            <a:avLst/>
          </a:prstGeom>
          <a:noFill/>
          <a:ln w="9525">
            <a:noFill/>
          </a:ln>
        </p:spPr>
      </p:pic>
      <p:pic>
        <p:nvPicPr>
          <p:cNvPr id="135171" name="Picture 2" descr="\\vdifs.boozhong.com\userdata4$\fujb\Desktop\LOGO\LOGO\ATL.jpg"/>
          <p:cNvPicPr>
            <a:picLocks noChangeAspect="1"/>
          </p:cNvPicPr>
          <p:nvPr/>
        </p:nvPicPr>
        <p:blipFill>
          <a:blip r:embed="rId14">
            <a:clrChange>
              <a:clrFrom>
                <a:srgbClr val="FFFFFF">
                  <a:alpha val="100000"/>
                </a:srgbClr>
              </a:clrFrom>
              <a:clrTo>
                <a:srgbClr val="FFFFFF">
                  <a:alpha val="100000"/>
                  <a:alpha val="0"/>
                </a:srgbClr>
              </a:clrTo>
            </a:clrChange>
          </a:blip>
          <a:stretch>
            <a:fillRect/>
          </a:stretch>
        </p:blipFill>
        <p:spPr>
          <a:xfrm>
            <a:off x="5616575" y="4470400"/>
            <a:ext cx="715010" cy="715010"/>
          </a:xfrm>
          <a:prstGeom prst="rect">
            <a:avLst/>
          </a:prstGeom>
          <a:noFill/>
          <a:ln w="9525">
            <a:noFill/>
          </a:ln>
        </p:spPr>
      </p:pic>
      <p:pic>
        <p:nvPicPr>
          <p:cNvPr id="137226" name="Picture 1" descr="C:\Users\jie.liang\AppData\Roaming\Tencent\Users\382989941\QQ\WinTemp\RichOle\``CZWT@S07LSC3OVII{7ZGE.png"/>
          <p:cNvPicPr>
            <a:picLocks noChangeAspect="1"/>
          </p:cNvPicPr>
          <p:nvPr/>
        </p:nvPicPr>
        <p:blipFill>
          <a:blip r:embed="rId15">
            <a:clrChange>
              <a:clrFrom>
                <a:srgbClr val="FFFFFF"/>
              </a:clrFrom>
              <a:clrTo>
                <a:srgbClr val="FFFFFF">
                  <a:alpha val="0"/>
                </a:srgbClr>
              </a:clrTo>
            </a:clrChange>
          </a:blip>
          <a:stretch>
            <a:fillRect/>
          </a:stretch>
        </p:blipFill>
        <p:spPr>
          <a:xfrm>
            <a:off x="10069195" y="3292475"/>
            <a:ext cx="1580515" cy="525145"/>
          </a:xfrm>
          <a:prstGeom prst="rect">
            <a:avLst/>
          </a:prstGeom>
          <a:noFill/>
          <a:ln w="9525">
            <a:noFill/>
          </a:ln>
        </p:spPr>
      </p:pic>
      <p:pic>
        <p:nvPicPr>
          <p:cNvPr id="137230" name="Picture 10" descr="\\vdifs.boozhong.com\userdata4$\fujb\Desktop\LOGO\LOGO\海目星.jpg"/>
          <p:cNvPicPr>
            <a:picLocks noChangeAspect="1"/>
          </p:cNvPicPr>
          <p:nvPr/>
        </p:nvPicPr>
        <p:blipFill>
          <a:blip r:embed="rId16">
            <a:clrChange>
              <a:clrFrom>
                <a:srgbClr val="FFFFFF">
                  <a:alpha val="100000"/>
                </a:srgbClr>
              </a:clrFrom>
              <a:clrTo>
                <a:srgbClr val="FFFFFF">
                  <a:alpha val="100000"/>
                  <a:alpha val="0"/>
                </a:srgbClr>
              </a:clrTo>
            </a:clrChange>
          </a:blip>
          <a:srcRect/>
          <a:stretch>
            <a:fillRect/>
          </a:stretch>
        </p:blipFill>
        <p:spPr>
          <a:xfrm>
            <a:off x="7561580" y="3292475"/>
            <a:ext cx="1390650" cy="620395"/>
          </a:xfrm>
          <a:prstGeom prst="rect">
            <a:avLst/>
          </a:prstGeom>
          <a:noFill/>
          <a:ln w="9525">
            <a:noFill/>
          </a:ln>
        </p:spPr>
      </p:pic>
      <p:pic>
        <p:nvPicPr>
          <p:cNvPr id="7" name="图片 6" descr="2"/>
          <p:cNvPicPr>
            <a:picLocks noChangeAspect="1"/>
          </p:cNvPicPr>
          <p:nvPr/>
        </p:nvPicPr>
        <p:blipFill>
          <a:blip r:embed="rId17"/>
          <a:stretch>
            <a:fillRect/>
          </a:stretch>
        </p:blipFill>
        <p:spPr>
          <a:xfrm>
            <a:off x="0" y="110490"/>
            <a:ext cx="807720" cy="70675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 presetClass="entr" presetSubtype="8" decel="74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300 (1)"/>
          <p:cNvPicPr>
            <a:picLocks noChangeAspect="1"/>
          </p:cNvPicPr>
          <p:nvPr/>
        </p:nvPicPr>
        <p:blipFill>
          <a:blip r:embed="rId1"/>
          <a:stretch>
            <a:fillRect/>
          </a:stretch>
        </p:blipFill>
        <p:spPr>
          <a:xfrm>
            <a:off x="-6350" y="-6985"/>
            <a:ext cx="12188190" cy="6857365"/>
          </a:xfrm>
          <a:prstGeom prst="rect">
            <a:avLst/>
          </a:prstGeom>
        </p:spPr>
      </p:pic>
      <p:sp>
        <p:nvSpPr>
          <p:cNvPr id="20" name="矩形 19"/>
          <p:cNvSpPr/>
          <p:nvPr/>
        </p:nvSpPr>
        <p:spPr>
          <a:xfrm>
            <a:off x="-8890" y="3810"/>
            <a:ext cx="12187555" cy="6851015"/>
          </a:xfrm>
          <a:prstGeom prst="rect">
            <a:avLst/>
          </a:prstGeom>
          <a:gradFill>
            <a:gsLst>
              <a:gs pos="0">
                <a:schemeClr val="tx1">
                  <a:alpha val="17000"/>
                </a:schemeClr>
              </a:gs>
              <a:gs pos="100000">
                <a:schemeClr val="tx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9" name="Group 18"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p:cNvGrpSpPr/>
          <p:nvPr/>
        </p:nvGrpSpPr>
        <p:grpSpPr>
          <a:xfrm>
            <a:off x="3433445" y="953770"/>
            <a:ext cx="4899025" cy="4418965"/>
            <a:chOff x="2929293" y="152400"/>
            <a:chExt cx="6333414" cy="5810250"/>
          </a:xfrm>
        </p:grpSpPr>
        <p:sp>
          <p:nvSpPr>
            <p:cNvPr id="12" name="Diamond 11"/>
            <p:cNvSpPr/>
            <p:nvPr/>
          </p:nvSpPr>
          <p:spPr>
            <a:xfrm>
              <a:off x="2929293" y="152400"/>
              <a:ext cx="5810250" cy="5810250"/>
            </a:xfrm>
            <a:prstGeom prst="diamond">
              <a:avLst/>
            </a:prstGeom>
            <a:solidFill>
              <a:srgbClr val="21282E">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1" name="Diamond 10"/>
            <p:cNvSpPr/>
            <p:nvPr/>
          </p:nvSpPr>
          <p:spPr>
            <a:xfrm>
              <a:off x="3452457" y="152400"/>
              <a:ext cx="5810250" cy="5810250"/>
            </a:xfrm>
            <a:prstGeom prst="diamond">
              <a:avLst/>
            </a:prstGeom>
            <a:solidFill>
              <a:srgbClr val="21282E">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 name="Diamond 4"/>
            <p:cNvSpPr/>
            <p:nvPr/>
          </p:nvSpPr>
          <p:spPr>
            <a:xfrm>
              <a:off x="3190875" y="152400"/>
              <a:ext cx="5810250" cy="5810250"/>
            </a:xfrm>
            <a:prstGeom prst="diamond">
              <a:avLst/>
            </a:prstGeom>
            <a:solidFill>
              <a:srgbClr val="21282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7" name="Group 6"/>
          <p:cNvGrpSpPr/>
          <p:nvPr/>
        </p:nvGrpSpPr>
        <p:grpSpPr>
          <a:xfrm rot="0">
            <a:off x="3636010" y="2653030"/>
            <a:ext cx="4568190" cy="1445260"/>
            <a:chOff x="678213" y="1758701"/>
            <a:chExt cx="4567959" cy="2446392"/>
          </a:xfrm>
        </p:grpSpPr>
        <p:sp>
          <p:nvSpPr>
            <p:cNvPr id="8" name="TextBox 7"/>
            <p:cNvSpPr txBox="1"/>
            <p:nvPr/>
          </p:nvSpPr>
          <p:spPr>
            <a:xfrm>
              <a:off x="854734" y="1758701"/>
              <a:ext cx="4391438" cy="2446392"/>
            </a:xfrm>
            <a:prstGeom prst="rect">
              <a:avLst/>
            </a:prstGeom>
            <a:noFill/>
          </p:spPr>
          <p:txBody>
            <a:bodyPr wrap="square" rtlCol="0">
              <a:spAutoFit/>
            </a:bodyPr>
            <a:lstStyle/>
            <a:p>
              <a:pPr algn="ctr"/>
              <a:endParaRPr lang="zh-CN" altLang="zh-HK" sz="4400" b="1" dirty="0">
                <a:solidFill>
                  <a:schemeClr val="bg1"/>
                </a:solidFill>
                <a:latin typeface="思源黑体 CN ExtraLight" panose="020B0200000000000000" charset="-122"/>
                <a:ea typeface="思源黑体 CN ExtraLight" panose="020B0200000000000000" charset="-122"/>
                <a:cs typeface="Lato Black" panose="020F0A02020204030203" pitchFamily="34" charset="0"/>
                <a:sym typeface="字魂58号-创中黑" panose="00000500000000000000" pitchFamily="2" charset="-122"/>
              </a:endParaRPr>
            </a:p>
            <a:p>
              <a:pPr algn="ctr"/>
              <a:endParaRPr lang="zh-CN" altLang="zh-HK" sz="4400" b="1" dirty="0">
                <a:solidFill>
                  <a:schemeClr val="bg1"/>
                </a:solidFill>
                <a:latin typeface="思源黑体 CN ExtraLight" panose="020B0200000000000000" charset="-122"/>
                <a:ea typeface="思源黑体 CN ExtraLight" panose="020B0200000000000000" charset="-122"/>
                <a:cs typeface="Lato Black" panose="020F0A02020204030203" pitchFamily="34" charset="0"/>
                <a:sym typeface="字魂58号-创中黑" panose="00000500000000000000" pitchFamily="2" charset="-122"/>
              </a:endParaRPr>
            </a:p>
          </p:txBody>
        </p:sp>
        <p:sp>
          <p:nvSpPr>
            <p:cNvPr id="9" name="TextBox 8"/>
            <p:cNvSpPr txBox="1"/>
            <p:nvPr/>
          </p:nvSpPr>
          <p:spPr>
            <a:xfrm>
              <a:off x="678213" y="2660929"/>
              <a:ext cx="4391438" cy="1404848"/>
            </a:xfrm>
            <a:prstGeom prst="rect">
              <a:avLst/>
            </a:prstGeom>
            <a:noFill/>
          </p:spPr>
          <p:txBody>
            <a:bodyPr wrap="square" rtlCol="0">
              <a:spAutoFit/>
            </a:bodyPr>
            <a:lstStyle/>
            <a:p>
              <a:pPr algn="ctr"/>
              <a:r>
                <a:rPr lang="en-US" altLang="id-ID" sz="4800" b="1" dirty="0">
                  <a:gradFill>
                    <a:gsLst>
                      <a:gs pos="0">
                        <a:schemeClr val="accent1">
                          <a:lumMod val="5000"/>
                          <a:lumOff val="95000"/>
                        </a:schemeClr>
                      </a:gs>
                      <a:gs pos="46000">
                        <a:srgbClr val="F89351"/>
                      </a:gs>
                      <a:gs pos="100000">
                        <a:srgbClr val="EC720D"/>
                      </a:gs>
                    </a:gsLst>
                    <a:lin ang="5400000" scaled="0"/>
                  </a:gra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THANKS </a:t>
              </a:r>
              <a:endParaRPr lang="en-US" altLang="id-ID" sz="4800" b="1" dirty="0">
                <a:gradFill>
                  <a:gsLst>
                    <a:gs pos="0">
                      <a:schemeClr val="accent1">
                        <a:lumMod val="5000"/>
                        <a:lumOff val="95000"/>
                      </a:schemeClr>
                    </a:gs>
                    <a:gs pos="46000">
                      <a:srgbClr val="F89351"/>
                    </a:gs>
                    <a:gs pos="100000">
                      <a:srgbClr val="EC720D"/>
                    </a:gs>
                  </a:gsLst>
                  <a:lin ang="5400000" scaled="0"/>
                </a:gra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grpSp>
      <p:sp>
        <p:nvSpPr>
          <p:cNvPr id="3" name="e7d195523061f1c0" descr="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 hidden="1"/>
          <p:cNvSpPr txBox="1"/>
          <p:nvPr/>
        </p:nvSpPr>
        <p:spPr>
          <a:xfrm>
            <a:off x="-355600" y="1803400"/>
            <a:ext cx="236219" cy="1016000"/>
          </a:xfrm>
          <a:prstGeom prst="rect">
            <a:avLst/>
          </a:prstGeom>
          <a:noFill/>
        </p:spPr>
        <p:txBody>
          <a:bodyPr vert="wordArtVert" rtlCol="0">
            <a:spAutoFit/>
          </a:bodyPr>
          <a:lstStyle/>
          <a:p>
            <a:r>
              <a:rPr lang="en-US" altLang="zh-CN" sz="100" dirty="0">
                <a:latin typeface="字魂58号-创中黑" panose="00000500000000000000" pitchFamily="2" charset="-122"/>
                <a:ea typeface="字魂58号-创中黑" panose="00000500000000000000" pitchFamily="2" charset="-122"/>
                <a:sym typeface="字魂58号-创中黑" panose="00000500000000000000" pitchFamily="2" charset="-122"/>
              </a:rPr>
              <a:t>FA68DD62479D8C0666FEB6710638384D2A50727AF733E37DBB53E9E6ED377DB15175804C5BFE01F7E7B91327E2577B7880414CD8476DC165E6A3DE24E4C83698372FDB7B892E118089832CC63035536FD</a:t>
            </a:r>
            <a:endParaRPr lang="zh-CN" altLang="en-US" sz="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8" name="TextBox 7"/>
          <p:cNvSpPr txBox="1"/>
          <p:nvPr>
            <p:custDataLst>
              <p:tags r:id="rId2"/>
            </p:custDataLst>
          </p:nvPr>
        </p:nvSpPr>
        <p:spPr>
          <a:xfrm>
            <a:off x="4695825" y="2484120"/>
            <a:ext cx="2625090" cy="768350"/>
          </a:xfrm>
          <a:prstGeom prst="rect">
            <a:avLst/>
          </a:prstGeom>
          <a:noFill/>
        </p:spPr>
        <p:txBody>
          <a:bodyPr wrap="square" rtlCol="0">
            <a:spAutoFit/>
          </a:bodyPr>
          <a:p>
            <a:r>
              <a:rPr lang="zh-CN" altLang="en-US"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rPr>
              <a:t>谢谢观看</a:t>
            </a:r>
            <a:endParaRPr lang="zh-CN" altLang="en-US" sz="4400" b="1" dirty="0">
              <a:solidFill>
                <a:schemeClr val="bg1"/>
              </a:solidFill>
              <a:latin typeface="字魂58号-创中黑" panose="00000500000000000000" pitchFamily="2" charset="-122"/>
              <a:ea typeface="字魂58号-创中黑" panose="00000500000000000000" pitchFamily="2" charset="-122"/>
              <a:cs typeface="Lato Black" panose="020F0A02020204030203" pitchFamily="34" charset="0"/>
              <a:sym typeface="字魂58号-创中黑" panose="00000500000000000000" pitchFamily="2" charset="-122"/>
            </a:endParaRPr>
          </a:p>
        </p:txBody>
      </p:sp>
      <p:pic>
        <p:nvPicPr>
          <p:cNvPr id="27" name="图片 26" descr="2"/>
          <p:cNvPicPr>
            <a:picLocks noChangeAspect="1"/>
          </p:cNvPicPr>
          <p:nvPr/>
        </p:nvPicPr>
        <p:blipFill>
          <a:blip r:embed="rId3"/>
          <a:stretch>
            <a:fillRect/>
          </a:stretch>
        </p:blipFill>
        <p:spPr>
          <a:xfrm>
            <a:off x="5480050" y="1663700"/>
            <a:ext cx="767715" cy="672465"/>
          </a:xfrm>
          <a:prstGeom prst="rect">
            <a:avLst/>
          </a:prstGeom>
        </p:spPr>
      </p:pic>
      <p:sp>
        <p:nvSpPr>
          <p:cNvPr id="28" name="文本框 27"/>
          <p:cNvSpPr txBox="1"/>
          <p:nvPr/>
        </p:nvSpPr>
        <p:spPr>
          <a:xfrm>
            <a:off x="4911725" y="6052820"/>
            <a:ext cx="2011680" cy="460375"/>
          </a:xfrm>
          <a:prstGeom prst="rect">
            <a:avLst/>
          </a:prstGeom>
          <a:noFill/>
        </p:spPr>
        <p:txBody>
          <a:bodyPr wrap="none" rtlCol="0">
            <a:spAutoFit/>
          </a:bodyPr>
          <a:p>
            <a:pPr algn="l"/>
            <a:r>
              <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rPr>
              <a:t>苏州富炎精工科技有限公司</a:t>
            </a:r>
            <a:endPar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a:p>
            <a:pPr algn="l"/>
            <a:endParaRPr lang="en-US" altLang="zh-CN"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1" name="文本框 30"/>
          <p:cNvSpPr txBox="1"/>
          <p:nvPr/>
        </p:nvSpPr>
        <p:spPr>
          <a:xfrm>
            <a:off x="347980" y="5876290"/>
            <a:ext cx="3164205" cy="829945"/>
          </a:xfrm>
          <a:prstGeom prst="rect">
            <a:avLst/>
          </a:prstGeom>
          <a:noFill/>
        </p:spPr>
        <p:txBody>
          <a:bodyPr wrap="square" rtlCol="0">
            <a:spAutoFit/>
          </a:bodyPr>
          <a:p>
            <a:pPr algn="l"/>
            <a:endPar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a:p>
            <a:pPr algn="l"/>
            <a:r>
              <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rPr>
              <a:t>苏州吴中区长桥街道新家工业区</a:t>
            </a:r>
            <a:r>
              <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sym typeface="+mn-ea"/>
              </a:rPr>
              <a:t>新门路</a:t>
            </a:r>
            <a:r>
              <a:rPr lang="en-US" altLang="zh-CN"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sym typeface="+mn-ea"/>
              </a:rPr>
              <a:t>10</a:t>
            </a:r>
            <a:r>
              <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sym typeface="+mn-ea"/>
              </a:rPr>
              <a:t>号</a:t>
            </a:r>
            <a:endPar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a:p>
            <a:pPr algn="l"/>
            <a:endPar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a:p>
            <a:pPr algn="l"/>
            <a:endParaRPr lang="en-US" altLang="zh-CN"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2" name="文本框 31"/>
          <p:cNvSpPr txBox="1"/>
          <p:nvPr/>
        </p:nvSpPr>
        <p:spPr>
          <a:xfrm>
            <a:off x="8876030" y="6030595"/>
            <a:ext cx="3164205" cy="460375"/>
          </a:xfrm>
          <a:prstGeom prst="rect">
            <a:avLst/>
          </a:prstGeom>
          <a:noFill/>
        </p:spPr>
        <p:txBody>
          <a:bodyPr wrap="square" rtlCol="0">
            <a:spAutoFit/>
          </a:bodyPr>
          <a:p>
            <a:pPr algn="l"/>
            <a:r>
              <a:rPr lang="zh-CN" altLang="en-US"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rPr>
              <a:t>联系电话：</a:t>
            </a:r>
            <a:r>
              <a:rPr lang="en-US" altLang="zh-CN"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rPr>
              <a:t>13506134816</a:t>
            </a:r>
            <a:endParaRPr lang="en-US" altLang="zh-CN"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a:p>
            <a:pPr algn="l"/>
            <a:endParaRPr lang="en-US" altLang="zh-CN" sz="1200">
              <a:solidFill>
                <a:schemeClr val="bg1">
                  <a:lumMod val="85000"/>
                </a:schemeClr>
              </a:solidFill>
              <a:latin typeface="思源黑体 CN Medium" panose="020B0600000000000000" charset="-122"/>
              <a:ea typeface="思源黑体 CN Medium" panose="020B0600000000000000" charset="-122"/>
              <a:cs typeface="思源黑体 CN Medium" panose="020B0600000000000000" charset="-122"/>
            </a:endParaRPr>
          </a:p>
        </p:txBody>
      </p:sp>
      <p:cxnSp>
        <p:nvCxnSpPr>
          <p:cNvPr id="34" name="直接连接符 33"/>
          <p:cNvCxnSpPr/>
          <p:nvPr/>
        </p:nvCxnSpPr>
        <p:spPr>
          <a:xfrm>
            <a:off x="4951730" y="6116320"/>
            <a:ext cx="0" cy="1485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874510" y="6116320"/>
            <a:ext cx="0" cy="1485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923655" y="6090920"/>
            <a:ext cx="0" cy="1485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736580" y="6090920"/>
            <a:ext cx="0" cy="1485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433445" y="6116320"/>
            <a:ext cx="0" cy="1485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68935" y="6116320"/>
            <a:ext cx="0" cy="1485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3000">
        <p14:ferris dir="l"/>
      </p:transition>
    </mc:Choice>
    <mc:Fallback>
      <p:transition spd="slow" advClick="0" advTm="3000">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380,&quot;width&quot;:1576}"/>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UNIT_PLACING_PICTURE_USER_VIEWPORT" val="{&quot;height&quot;:10800,&quot;width&quot;:9624}"/>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heme/theme1.xml><?xml version="1.0" encoding="utf-8"?>
<a:theme xmlns:a="http://schemas.openxmlformats.org/drawingml/2006/main" name="Office Theme">
  <a:themeElements>
    <a:clrScheme name="Blue">
      <a:dk1>
        <a:sysClr val="windowText" lastClr="000000"/>
      </a:dk1>
      <a:lt1>
        <a:sysClr val="window" lastClr="FFFFFF"/>
      </a:lt1>
      <a:dk2>
        <a:srgbClr val="2D3847"/>
      </a:dk2>
      <a:lt2>
        <a:srgbClr val="E7E6E6"/>
      </a:lt2>
      <a:accent1>
        <a:srgbClr val="066DCA"/>
      </a:accent1>
      <a:accent2>
        <a:srgbClr val="00A4E6"/>
      </a:accent2>
      <a:accent3>
        <a:srgbClr val="00B0D3"/>
      </a:accent3>
      <a:accent4>
        <a:srgbClr val="3ABFC4"/>
      </a:accent4>
      <a:accent5>
        <a:srgbClr val="21C0D7"/>
      </a:accent5>
      <a:accent6>
        <a:srgbClr val="55D4FA"/>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6611</Words>
  <Application>WPS 演示</Application>
  <PresentationFormat>宽屏</PresentationFormat>
  <Paragraphs>453</Paragraphs>
  <Slides>24</Slides>
  <Notes>32</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Arial</vt:lpstr>
      <vt:lpstr>宋体</vt:lpstr>
      <vt:lpstr>Wingdings</vt:lpstr>
      <vt:lpstr>Lato</vt:lpstr>
      <vt:lpstr>Roboto Condensed Light</vt:lpstr>
      <vt:lpstr>Lato Heavy</vt:lpstr>
      <vt:lpstr>Segoe Print</vt:lpstr>
      <vt:lpstr>Calibri</vt:lpstr>
      <vt:lpstr>Open Sans</vt:lpstr>
      <vt:lpstr>字魂58号-创中黑</vt:lpstr>
      <vt:lpstr>黑体</vt:lpstr>
      <vt:lpstr>Calibri</vt:lpstr>
      <vt:lpstr>思源黑体 CN Normal</vt:lpstr>
      <vt:lpstr>Roboto Thin</vt:lpstr>
      <vt:lpstr>Lato Black</vt:lpstr>
      <vt:lpstr>微软雅黑</vt:lpstr>
      <vt:lpstr>Lato Light</vt:lpstr>
      <vt:lpstr>思源黑体 CN Medium</vt:lpstr>
      <vt:lpstr>Calibri Light</vt:lpstr>
      <vt:lpstr>Arial Unicode MS</vt:lpstr>
      <vt:lpstr>等线</vt:lpstr>
      <vt:lpstr>思源黑体 CN Bold</vt:lpstr>
      <vt:lpstr>思源黑体 CN ExtraLight</vt:lpstr>
      <vt:lpstr>Verdana</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简约深蓝商务欧美杂志工作汇报计划总结PPT模板</dc:title>
  <dc:creator>Administrator</dc:creator>
  <cp:lastModifiedBy>Administrator</cp:lastModifiedBy>
  <cp:revision>22</cp:revision>
  <dcterms:created xsi:type="dcterms:W3CDTF">2016-09-21T02:53:00Z</dcterms:created>
  <dcterms:modified xsi:type="dcterms:W3CDTF">2023-06-08T22:31:27Z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EA5F6C81CC8342BA983D4418CCD1DB68_13</vt:lpwstr>
  </property>
  <property fmtid="{D5CDD505-2E9C-101B-9397-08002B2CF9AE}" pid="3" name="KSOProductBuildVer">
    <vt:lpwstr>2052-11.8.2.8556</vt:lpwstr>
  </property>
</Properties>
</file>